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6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5143500" cx="9144000"/>
  <p:notesSz cx="6858000" cy="9144000"/>
  <p:embeddedFontLst>
    <p:embeddedFont>
      <p:font typeface="Century Gothic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enturyGothic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CenturyGothic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CenturyGothic-italic.fntdata"/><Relationship Id="rId6" Type="http://schemas.openxmlformats.org/officeDocument/2006/relationships/slide" Target="slides/slide2.xml"/><Relationship Id="rId18" Type="http://schemas.openxmlformats.org/officeDocument/2006/relationships/font" Target="fonts/CenturyGothic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52de48577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52de4857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52de48577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52de48577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52fe2fea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52fe2fea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52de4857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52de4857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52de4857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52de4857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52de48577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52de48577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52fe2fea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52fe2fea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2fe2fea6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2fe2fea6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2de4857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2de4857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2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24" name="Google Shape;24;p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6" name="Google Shape;26;p2"/>
          <p:cNvSpPr txBox="1"/>
          <p:nvPr>
            <p:ph type="ctrTitle"/>
          </p:nvPr>
        </p:nvSpPr>
        <p:spPr>
          <a:xfrm>
            <a:off x="866216" y="1574800"/>
            <a:ext cx="6619244" cy="200823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50"/>
              <a:buFont typeface="Century Gothic"/>
              <a:buNone/>
              <a:defRPr b="0" i="0" sz="405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" name="Google Shape;27;p2"/>
          <p:cNvSpPr txBox="1"/>
          <p:nvPr>
            <p:ph idx="1" type="subTitle"/>
          </p:nvPr>
        </p:nvSpPr>
        <p:spPr>
          <a:xfrm>
            <a:off x="866216" y="3583035"/>
            <a:ext cx="6619244" cy="64606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b="0" i="0" sz="1350" u="none" cap="none" strike="noStrike">
                <a:solidFill>
                  <a:srgbClr val="56A9F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ctr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ctr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ctr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8" name="Google Shape;28;p2"/>
          <p:cNvSpPr txBox="1"/>
          <p:nvPr>
            <p:ph idx="10" type="dt"/>
          </p:nvPr>
        </p:nvSpPr>
        <p:spPr>
          <a:xfrm rot="5400000">
            <a:off x="7619239" y="1344169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9" name="Google Shape;29;p2"/>
          <p:cNvSpPr txBox="1"/>
          <p:nvPr>
            <p:ph idx="11" type="ftr"/>
          </p:nvPr>
        </p:nvSpPr>
        <p:spPr>
          <a:xfrm rot="5400000">
            <a:off x="6713982" y="2420874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0" name="Google Shape;30;p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2"/>
          <p:cNvSpPr txBox="1"/>
          <p:nvPr>
            <p:ph idx="12" type="sldNum"/>
          </p:nvPr>
        </p:nvSpPr>
        <p:spPr>
          <a:xfrm>
            <a:off x="7764406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"/>
          <p:cNvSpPr txBox="1"/>
          <p:nvPr>
            <p:ph type="title"/>
          </p:nvPr>
        </p:nvSpPr>
        <p:spPr>
          <a:xfrm>
            <a:off x="866216" y="730251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 b="0" i="0" sz="27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7" name="Google Shape;117;p11"/>
          <p:cNvSpPr txBox="1"/>
          <p:nvPr>
            <p:ph idx="10" type="dt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8" name="Google Shape;118;p11"/>
          <p:cNvSpPr txBox="1"/>
          <p:nvPr>
            <p:ph idx="11" type="ftr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p11"/>
          <p:cNvSpPr txBox="1"/>
          <p:nvPr>
            <p:ph idx="12" type="sldNum"/>
          </p:nvPr>
        </p:nvSpPr>
        <p:spPr>
          <a:xfrm>
            <a:off x="7764406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 type="objTx">
  <p:cSld name="OBJECT_WITH_CAPTION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12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22" name="Google Shape;122;p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CCA62">
                    <a:alpha val="10980"/>
                  </a:srgbClr>
                </a:gs>
                <a:gs pos="36000">
                  <a:srgbClr val="7CCA62">
                    <a:alpha val="9803"/>
                  </a:srgbClr>
                </a:gs>
                <a:gs pos="75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CCA62">
                    <a:alpha val="7843"/>
                  </a:srgbClr>
                </a:gs>
                <a:gs pos="36000">
                  <a:srgbClr val="7CCA62">
                    <a:alpha val="7843"/>
                  </a:srgbClr>
                </a:gs>
                <a:gs pos="72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7CCA62">
                    <a:alpha val="13725"/>
                  </a:srgbClr>
                </a:gs>
                <a:gs pos="36000">
                  <a:srgbClr val="7CCA62">
                    <a:alpha val="6666"/>
                  </a:srgbClr>
                </a:gs>
                <a:gs pos="66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CCA62">
                    <a:alpha val="6666"/>
                  </a:srgbClr>
                </a:gs>
                <a:gs pos="36000">
                  <a:srgbClr val="7CCA62">
                    <a:alpha val="5882"/>
                  </a:srgbClr>
                </a:gs>
                <a:gs pos="69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2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7CCA62">
                    <a:alpha val="13725"/>
                  </a:srgbClr>
                </a:gs>
                <a:gs pos="36000">
                  <a:srgbClr val="7CCA62">
                    <a:alpha val="6666"/>
                  </a:srgbClr>
                </a:gs>
                <a:gs pos="73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2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2"/>
            <p:cNvSpPr/>
            <p:nvPr/>
          </p:nvSpPr>
          <p:spPr>
            <a:xfrm rot="-5677511">
              <a:off x="3140485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2"/>
            <p:cNvSpPr/>
            <p:nvPr/>
          </p:nvSpPr>
          <p:spPr>
            <a:xfrm rot="-5400000">
              <a:off x="2229377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31" name="Google Shape;131;p12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32" name="Google Shape;132;p12"/>
          <p:cNvSpPr txBox="1"/>
          <p:nvPr>
            <p:ph type="title"/>
          </p:nvPr>
        </p:nvSpPr>
        <p:spPr>
          <a:xfrm>
            <a:off x="866216" y="971550"/>
            <a:ext cx="2094869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entury Gothic"/>
              <a:buNone/>
              <a:defRPr b="0" i="0" sz="1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3" name="Google Shape;133;p12"/>
          <p:cNvSpPr txBox="1"/>
          <p:nvPr>
            <p:ph idx="1" type="body"/>
          </p:nvPr>
        </p:nvSpPr>
        <p:spPr>
          <a:xfrm>
            <a:off x="4335859" y="1085850"/>
            <a:ext cx="389255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718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▶"/>
              <a:defRPr b="0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956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81939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▶"/>
              <a:defRPr b="0" i="0" sz="10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74319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7432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7432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7432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7432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7432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4" name="Google Shape;134;p12"/>
          <p:cNvSpPr txBox="1"/>
          <p:nvPr>
            <p:ph idx="2" type="body"/>
          </p:nvPr>
        </p:nvSpPr>
        <p:spPr>
          <a:xfrm>
            <a:off x="866215" y="2346961"/>
            <a:ext cx="2094869" cy="2171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56A9F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b="0" i="0" sz="7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5" name="Google Shape;135;p12"/>
          <p:cNvSpPr txBox="1"/>
          <p:nvPr>
            <p:ph idx="10" type="dt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6" name="Google Shape;136;p12"/>
          <p:cNvSpPr txBox="1"/>
          <p:nvPr>
            <p:ph idx="11" type="ftr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7" name="Google Shape;137;p1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2"/>
          <p:cNvSpPr txBox="1"/>
          <p:nvPr>
            <p:ph idx="12" type="sldNum"/>
          </p:nvPr>
        </p:nvSpPr>
        <p:spPr>
          <a:xfrm>
            <a:off x="7764406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showMasterSp="0" type="picTx">
  <p:cSld name="PICTURE_WITH_CAPTION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3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1" name="Google Shape;141;p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CCA62">
                    <a:alpha val="10980"/>
                  </a:srgbClr>
                </a:gs>
                <a:gs pos="36000">
                  <a:srgbClr val="7CCA62">
                    <a:alpha val="9803"/>
                  </a:srgbClr>
                </a:gs>
                <a:gs pos="75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CCA62">
                    <a:alpha val="7843"/>
                  </a:srgbClr>
                </a:gs>
                <a:gs pos="36000">
                  <a:srgbClr val="7CCA62">
                    <a:alpha val="7843"/>
                  </a:srgbClr>
                </a:gs>
                <a:gs pos="72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7CCA62">
                    <a:alpha val="13725"/>
                  </a:srgbClr>
                </a:gs>
                <a:gs pos="36000">
                  <a:srgbClr val="7CCA62">
                    <a:alpha val="6666"/>
                  </a:srgbClr>
                </a:gs>
                <a:gs pos="66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CCA62">
                    <a:alpha val="6666"/>
                  </a:srgbClr>
                </a:gs>
                <a:gs pos="36000">
                  <a:srgbClr val="7CCA62">
                    <a:alpha val="5882"/>
                  </a:srgbClr>
                </a:gs>
                <a:gs pos="69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7CCA62">
                    <a:alpha val="13725"/>
                  </a:srgbClr>
                </a:gs>
                <a:gs pos="36000">
                  <a:srgbClr val="7CCA62">
                    <a:alpha val="6666"/>
                  </a:srgbClr>
                </a:gs>
                <a:gs pos="73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 rot="-5677511">
              <a:off x="4203594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 rot="-5400000">
              <a:off x="3295432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0" name="Google Shape;150;p13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51" name="Google Shape;151;p13"/>
          <p:cNvSpPr txBox="1"/>
          <p:nvPr>
            <p:ph type="title"/>
          </p:nvPr>
        </p:nvSpPr>
        <p:spPr>
          <a:xfrm>
            <a:off x="866216" y="1270000"/>
            <a:ext cx="2898851" cy="13017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 b="0" i="0" sz="27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2" name="Google Shape;152;p13"/>
          <p:cNvSpPr/>
          <p:nvPr>
            <p:ph idx="2" type="pic"/>
          </p:nvPr>
        </p:nvSpPr>
        <p:spPr>
          <a:xfrm>
            <a:off x="4910903" y="857250"/>
            <a:ext cx="2420395" cy="3429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3" name="Google Shape;153;p13"/>
          <p:cNvSpPr txBox="1"/>
          <p:nvPr>
            <p:ph idx="1" type="body"/>
          </p:nvPr>
        </p:nvSpPr>
        <p:spPr>
          <a:xfrm>
            <a:off x="866216" y="2743200"/>
            <a:ext cx="2894409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56A9F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b="0" i="0" sz="7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4" name="Google Shape;154;p13"/>
          <p:cNvSpPr txBox="1"/>
          <p:nvPr>
            <p:ph idx="10" type="dt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5" name="Google Shape;155;p13"/>
          <p:cNvSpPr txBox="1"/>
          <p:nvPr>
            <p:ph idx="11" type="ftr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6" name="Google Shape;156;p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3"/>
          <p:cNvSpPr txBox="1"/>
          <p:nvPr>
            <p:ph idx="12" type="sldNum"/>
          </p:nvPr>
        </p:nvSpPr>
        <p:spPr>
          <a:xfrm>
            <a:off x="7764406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 showMasterSp="0">
  <p:cSld name="Title and Caption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4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60" name="Google Shape;160;p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CCA62">
                    <a:alpha val="10980"/>
                  </a:srgbClr>
                </a:gs>
                <a:gs pos="36000">
                  <a:srgbClr val="7CCA62">
                    <a:alpha val="9803"/>
                  </a:srgbClr>
                </a:gs>
                <a:gs pos="75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CCA62">
                    <a:alpha val="7843"/>
                  </a:srgbClr>
                </a:gs>
                <a:gs pos="36000">
                  <a:srgbClr val="7CCA62">
                    <a:alpha val="7843"/>
                  </a:srgbClr>
                </a:gs>
                <a:gs pos="72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7CCA62">
                    <a:alpha val="13725"/>
                  </a:srgbClr>
                </a:gs>
                <a:gs pos="36000">
                  <a:srgbClr val="7CCA62">
                    <a:alpha val="6666"/>
                  </a:srgbClr>
                </a:gs>
                <a:gs pos="66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CCA62">
                    <a:alpha val="6666"/>
                  </a:srgbClr>
                </a:gs>
                <a:gs pos="36000">
                  <a:srgbClr val="7CCA62">
                    <a:alpha val="5882"/>
                  </a:srgbClr>
                </a:gs>
                <a:gs pos="69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7CCA62">
                    <a:alpha val="13725"/>
                  </a:srgbClr>
                </a:gs>
                <a:gs pos="36000">
                  <a:srgbClr val="7CCA62">
                    <a:alpha val="6666"/>
                  </a:srgbClr>
                </a:gs>
                <a:gs pos="73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4"/>
            <p:cNvSpPr/>
            <p:nvPr/>
          </p:nvSpPr>
          <p:spPr>
            <a:xfrm rot="-589932">
              <a:off x="8490951" y="2714874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455612" y="2801319"/>
              <a:ext cx="11277600" cy="3602637"/>
            </a:xfrm>
            <a:custGeom>
              <a:rect b="b" l="l" r="r" t="t"/>
              <a:pathLst>
                <a:path extrusionOk="0" h="7946" w="10000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68" name="Google Shape;168;p14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69" name="Google Shape;169;p14"/>
          <p:cNvSpPr txBox="1"/>
          <p:nvPr>
            <p:ph type="title"/>
          </p:nvPr>
        </p:nvSpPr>
        <p:spPr>
          <a:xfrm>
            <a:off x="861598" y="797563"/>
            <a:ext cx="6623862" cy="1029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entury Gothic"/>
              <a:buNone/>
              <a:defRPr b="0" i="0" sz="3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0" name="Google Shape;170;p14"/>
          <p:cNvSpPr txBox="1"/>
          <p:nvPr>
            <p:ph idx="1" type="body"/>
          </p:nvPr>
        </p:nvSpPr>
        <p:spPr>
          <a:xfrm>
            <a:off x="866216" y="2657475"/>
            <a:ext cx="6619244" cy="1857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b="0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b="0" i="0" sz="7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1" name="Google Shape;171;p14"/>
          <p:cNvSpPr txBox="1"/>
          <p:nvPr>
            <p:ph idx="10" type="dt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2" name="Google Shape;172;p14"/>
          <p:cNvSpPr txBox="1"/>
          <p:nvPr>
            <p:ph idx="11" type="ftr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3" name="Google Shape;173;p14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4"/>
          <p:cNvSpPr txBox="1"/>
          <p:nvPr>
            <p:ph idx="12" type="sldNum"/>
          </p:nvPr>
        </p:nvSpPr>
        <p:spPr>
          <a:xfrm>
            <a:off x="7764406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 showMasterSp="0">
  <p:cSld name="Quote with Caption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5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77" name="Google Shape;177;p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CCA62">
                    <a:alpha val="10980"/>
                  </a:srgbClr>
                </a:gs>
                <a:gs pos="36000">
                  <a:srgbClr val="7CCA62">
                    <a:alpha val="9803"/>
                  </a:srgbClr>
                </a:gs>
                <a:gs pos="75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CCA62">
                    <a:alpha val="7843"/>
                  </a:srgbClr>
                </a:gs>
                <a:gs pos="36000">
                  <a:srgbClr val="7CCA62">
                    <a:alpha val="7843"/>
                  </a:srgbClr>
                </a:gs>
                <a:gs pos="72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7CCA62">
                    <a:alpha val="13725"/>
                  </a:srgbClr>
                </a:gs>
                <a:gs pos="36000">
                  <a:srgbClr val="7CCA62">
                    <a:alpha val="6666"/>
                  </a:srgbClr>
                </a:gs>
                <a:gs pos="66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CCA62">
                    <a:alpha val="6666"/>
                  </a:srgbClr>
                </a:gs>
                <a:gs pos="36000">
                  <a:srgbClr val="7CCA62">
                    <a:alpha val="5882"/>
                  </a:srgbClr>
                </a:gs>
                <a:gs pos="69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7CCA62">
                    <a:alpha val="13725"/>
                  </a:srgbClr>
                </a:gs>
                <a:gs pos="36000">
                  <a:srgbClr val="7CCA62">
                    <a:alpha val="6666"/>
                  </a:srgbClr>
                </a:gs>
                <a:gs pos="73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 rot="-589932">
              <a:off x="8490951" y="4185117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455612" y="4241801"/>
              <a:ext cx="11277600" cy="2337161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85" name="Google Shape;185;p15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86" name="Google Shape;186;p15"/>
          <p:cNvSpPr txBox="1"/>
          <p:nvPr/>
        </p:nvSpPr>
        <p:spPr>
          <a:xfrm>
            <a:off x="661175" y="455502"/>
            <a:ext cx="60143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200" u="none" cap="none" strike="noStrike">
                <a:solidFill>
                  <a:srgbClr val="56A9F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87" name="Google Shape;187;p15"/>
          <p:cNvSpPr txBox="1"/>
          <p:nvPr/>
        </p:nvSpPr>
        <p:spPr>
          <a:xfrm>
            <a:off x="7413344" y="1960341"/>
            <a:ext cx="48957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200" u="none" cap="none" strike="noStrike">
                <a:solidFill>
                  <a:srgbClr val="56A9F3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88" name="Google Shape;188;p15"/>
          <p:cNvSpPr txBox="1"/>
          <p:nvPr>
            <p:ph type="title"/>
          </p:nvPr>
        </p:nvSpPr>
        <p:spPr>
          <a:xfrm>
            <a:off x="1186408" y="736600"/>
            <a:ext cx="6340430" cy="20224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entury Gothic"/>
              <a:buNone/>
              <a:defRPr b="0" i="0" sz="3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9" name="Google Shape;189;p15"/>
          <p:cNvSpPr txBox="1"/>
          <p:nvPr>
            <p:ph idx="1" type="body"/>
          </p:nvPr>
        </p:nvSpPr>
        <p:spPr>
          <a:xfrm>
            <a:off x="1459459" y="2759074"/>
            <a:ext cx="5798414" cy="2566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small" strike="noStrike">
                <a:solidFill>
                  <a:srgbClr val="56A9F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b="0" i="0" sz="7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0" name="Google Shape;190;p15"/>
          <p:cNvSpPr txBox="1"/>
          <p:nvPr>
            <p:ph idx="2" type="body"/>
          </p:nvPr>
        </p:nvSpPr>
        <p:spPr>
          <a:xfrm>
            <a:off x="866216" y="3771899"/>
            <a:ext cx="6933673" cy="74839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b="0" i="0" sz="7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1" name="Google Shape;191;p15"/>
          <p:cNvSpPr txBox="1"/>
          <p:nvPr>
            <p:ph idx="10" type="dt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2" name="Google Shape;192;p15"/>
          <p:cNvSpPr txBox="1"/>
          <p:nvPr>
            <p:ph idx="11" type="ftr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3" name="Google Shape;193;p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5"/>
          <p:cNvSpPr txBox="1"/>
          <p:nvPr>
            <p:ph idx="12" type="sldNum"/>
          </p:nvPr>
        </p:nvSpPr>
        <p:spPr>
          <a:xfrm>
            <a:off x="7764406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 showMasterSp="0">
  <p:cSld name="Name Card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1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97" name="Google Shape;197;p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CCA62">
                    <a:alpha val="10980"/>
                  </a:srgbClr>
                </a:gs>
                <a:gs pos="36000">
                  <a:srgbClr val="7CCA62">
                    <a:alpha val="9803"/>
                  </a:srgbClr>
                </a:gs>
                <a:gs pos="75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CCA62">
                    <a:alpha val="7843"/>
                  </a:srgbClr>
                </a:gs>
                <a:gs pos="36000">
                  <a:srgbClr val="7CCA62">
                    <a:alpha val="7843"/>
                  </a:srgbClr>
                </a:gs>
                <a:gs pos="72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7CCA62">
                    <a:alpha val="13725"/>
                  </a:srgbClr>
                </a:gs>
                <a:gs pos="36000">
                  <a:srgbClr val="7CCA62">
                    <a:alpha val="6666"/>
                  </a:srgbClr>
                </a:gs>
                <a:gs pos="66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CCA62">
                    <a:alpha val="6666"/>
                  </a:srgbClr>
                </a:gs>
                <a:gs pos="36000">
                  <a:srgbClr val="7CCA62">
                    <a:alpha val="5882"/>
                  </a:srgbClr>
                </a:gs>
                <a:gs pos="69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7CCA62">
                    <a:alpha val="13725"/>
                  </a:srgbClr>
                </a:gs>
                <a:gs pos="36000">
                  <a:srgbClr val="7CCA62">
                    <a:alpha val="6666"/>
                  </a:srgbClr>
                </a:gs>
                <a:gs pos="73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 rot="-589932">
              <a:off x="8490951" y="4193583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455612" y="4241801"/>
              <a:ext cx="11277600" cy="2337161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05" name="Google Shape;205;p16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06" name="Google Shape;206;p16"/>
          <p:cNvSpPr txBox="1"/>
          <p:nvPr>
            <p:ph type="title"/>
          </p:nvPr>
        </p:nvSpPr>
        <p:spPr>
          <a:xfrm>
            <a:off x="866216" y="1778000"/>
            <a:ext cx="6619245" cy="136688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entury Gothic"/>
              <a:buNone/>
              <a:defRPr b="0" i="0" sz="3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7" name="Google Shape;207;p16"/>
          <p:cNvSpPr txBox="1"/>
          <p:nvPr>
            <p:ph idx="1" type="body"/>
          </p:nvPr>
        </p:nvSpPr>
        <p:spPr>
          <a:xfrm>
            <a:off x="866216" y="3768725"/>
            <a:ext cx="6619244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500" u="none" cap="none" strike="noStrike">
                <a:solidFill>
                  <a:srgbClr val="56A9F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b="0" i="0" sz="13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8" name="Google Shape;208;p16"/>
          <p:cNvSpPr txBox="1"/>
          <p:nvPr>
            <p:ph idx="10" type="dt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9" name="Google Shape;209;p16"/>
          <p:cNvSpPr txBox="1"/>
          <p:nvPr>
            <p:ph idx="11" type="ftr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10" name="Google Shape;210;p16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6"/>
          <p:cNvSpPr txBox="1"/>
          <p:nvPr>
            <p:ph idx="12" type="sldNum"/>
          </p:nvPr>
        </p:nvSpPr>
        <p:spPr>
          <a:xfrm>
            <a:off x="7764406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">
  <p:cSld name="3 Column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"/>
          <p:cNvSpPr txBox="1"/>
          <p:nvPr>
            <p:ph type="title"/>
          </p:nvPr>
        </p:nvSpPr>
        <p:spPr>
          <a:xfrm>
            <a:off x="866216" y="730251"/>
            <a:ext cx="6619244" cy="5302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 b="0" i="0" sz="27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4" name="Google Shape;214;p17"/>
          <p:cNvSpPr txBox="1"/>
          <p:nvPr>
            <p:ph idx="1" type="body"/>
          </p:nvPr>
        </p:nvSpPr>
        <p:spPr>
          <a:xfrm>
            <a:off x="866215" y="1952626"/>
            <a:ext cx="2356409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rgbClr val="56A9F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5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b="1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15" name="Google Shape;215;p17"/>
          <p:cNvSpPr txBox="1"/>
          <p:nvPr>
            <p:ph idx="2" type="body"/>
          </p:nvPr>
        </p:nvSpPr>
        <p:spPr>
          <a:xfrm>
            <a:off x="866215" y="2384823"/>
            <a:ext cx="2356409" cy="213547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b="0" i="0" sz="7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16" name="Google Shape;216;p17"/>
          <p:cNvSpPr txBox="1"/>
          <p:nvPr>
            <p:ph idx="3" type="body"/>
          </p:nvPr>
        </p:nvSpPr>
        <p:spPr>
          <a:xfrm>
            <a:off x="3384541" y="1952625"/>
            <a:ext cx="2360257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rgbClr val="56A9F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5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b="1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17" name="Google Shape;217;p17"/>
          <p:cNvSpPr txBox="1"/>
          <p:nvPr>
            <p:ph idx="4" type="body"/>
          </p:nvPr>
        </p:nvSpPr>
        <p:spPr>
          <a:xfrm>
            <a:off x="3384541" y="2384823"/>
            <a:ext cx="2360257" cy="213547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b="0" i="0" sz="7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18" name="Google Shape;218;p17"/>
          <p:cNvSpPr txBox="1"/>
          <p:nvPr>
            <p:ph idx="5" type="body"/>
          </p:nvPr>
        </p:nvSpPr>
        <p:spPr>
          <a:xfrm>
            <a:off x="5916101" y="1952626"/>
            <a:ext cx="2359298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rgbClr val="56A9F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5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b="1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19" name="Google Shape;219;p17"/>
          <p:cNvSpPr txBox="1"/>
          <p:nvPr>
            <p:ph idx="6" type="body"/>
          </p:nvPr>
        </p:nvSpPr>
        <p:spPr>
          <a:xfrm>
            <a:off x="5916247" y="2384822"/>
            <a:ext cx="2359152" cy="213547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b="0" i="0" sz="7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cxnSp>
        <p:nvCxnSpPr>
          <p:cNvPr id="220" name="Google Shape;220;p17"/>
          <p:cNvCxnSpPr/>
          <p:nvPr/>
        </p:nvCxnSpPr>
        <p:spPr>
          <a:xfrm>
            <a:off x="3302978" y="1927225"/>
            <a:ext cx="0" cy="2619374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1" name="Google Shape;221;p17"/>
          <p:cNvCxnSpPr/>
          <p:nvPr/>
        </p:nvCxnSpPr>
        <p:spPr>
          <a:xfrm>
            <a:off x="5829301" y="1927225"/>
            <a:ext cx="0" cy="2619374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2" name="Google Shape;222;p17"/>
          <p:cNvSpPr txBox="1"/>
          <p:nvPr>
            <p:ph idx="10" type="dt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3" name="Google Shape;223;p17"/>
          <p:cNvSpPr txBox="1"/>
          <p:nvPr>
            <p:ph idx="11" type="ftr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4" name="Google Shape;224;p17"/>
          <p:cNvSpPr txBox="1"/>
          <p:nvPr>
            <p:ph idx="12" type="sldNum"/>
          </p:nvPr>
        </p:nvSpPr>
        <p:spPr>
          <a:xfrm>
            <a:off x="7764406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8"/>
          <p:cNvSpPr txBox="1"/>
          <p:nvPr>
            <p:ph type="title"/>
          </p:nvPr>
        </p:nvSpPr>
        <p:spPr>
          <a:xfrm>
            <a:off x="866216" y="730251"/>
            <a:ext cx="6619244" cy="5302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 b="0" i="0" sz="27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7" name="Google Shape;227;p18"/>
          <p:cNvSpPr txBox="1"/>
          <p:nvPr>
            <p:ph idx="1" type="body"/>
          </p:nvPr>
        </p:nvSpPr>
        <p:spPr>
          <a:xfrm rot="5400000">
            <a:off x="2894726" y="-75885"/>
            <a:ext cx="2562225" cy="66192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718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▶"/>
              <a:defRPr b="0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956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81939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▶"/>
              <a:defRPr b="0" i="0" sz="10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74319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7432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7432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7432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7432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7432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8" name="Google Shape;228;p18"/>
          <p:cNvSpPr txBox="1"/>
          <p:nvPr>
            <p:ph idx="10" type="dt"/>
          </p:nvPr>
        </p:nvSpPr>
        <p:spPr>
          <a:xfrm>
            <a:off x="8021580" y="4793879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9" name="Google Shape;229;p18"/>
          <p:cNvSpPr txBox="1"/>
          <p:nvPr>
            <p:ph idx="11" type="ftr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0" name="Google Shape;230;p18"/>
          <p:cNvSpPr txBox="1"/>
          <p:nvPr>
            <p:ph idx="12" type="sldNum"/>
          </p:nvPr>
        </p:nvSpPr>
        <p:spPr>
          <a:xfrm>
            <a:off x="7764406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showMasterSp="0" type="vertTitleAndTx">
  <p:cSld name="VERTICAL_TITLE_AND_VERTICAL_TEXT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19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233" name="Google Shape;233;p1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CCA62">
                    <a:alpha val="10980"/>
                  </a:srgbClr>
                </a:gs>
                <a:gs pos="36000">
                  <a:srgbClr val="7CCA62">
                    <a:alpha val="9803"/>
                  </a:srgbClr>
                </a:gs>
                <a:gs pos="75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CCA62">
                    <a:alpha val="7843"/>
                  </a:srgbClr>
                </a:gs>
                <a:gs pos="36000">
                  <a:srgbClr val="7CCA62">
                    <a:alpha val="7843"/>
                  </a:srgbClr>
                </a:gs>
                <a:gs pos="72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7CCA62">
                    <a:alpha val="13725"/>
                  </a:srgbClr>
                </a:gs>
                <a:gs pos="36000">
                  <a:srgbClr val="7CCA62">
                    <a:alpha val="6666"/>
                  </a:srgbClr>
                </a:gs>
                <a:gs pos="66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CCA62">
                    <a:alpha val="6666"/>
                  </a:srgbClr>
                </a:gs>
                <a:gs pos="36000">
                  <a:srgbClr val="7CCA62">
                    <a:alpha val="5882"/>
                  </a:srgbClr>
                </a:gs>
                <a:gs pos="69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7CCA62">
                    <a:alpha val="13725"/>
                  </a:srgbClr>
                </a:gs>
                <a:gs pos="36000">
                  <a:srgbClr val="7CCA62">
                    <a:alpha val="6666"/>
                  </a:srgbClr>
                </a:gs>
                <a:gs pos="73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9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9"/>
            <p:cNvSpPr/>
            <p:nvPr/>
          </p:nvSpPr>
          <p:spPr>
            <a:xfrm rot="5101749">
              <a:off x="6294738" y="4577737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9"/>
            <p:cNvSpPr/>
            <p:nvPr/>
          </p:nvSpPr>
          <p:spPr>
            <a:xfrm rot="5400000">
              <a:off x="4449232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42" name="Google Shape;242;p19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43" name="Google Shape;243;p19"/>
          <p:cNvSpPr txBox="1"/>
          <p:nvPr>
            <p:ph type="title"/>
          </p:nvPr>
        </p:nvSpPr>
        <p:spPr>
          <a:xfrm rot="5400000">
            <a:off x="5186942" y="2210834"/>
            <a:ext cx="3561443" cy="105747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 b="0" i="0" sz="27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4" name="Google Shape;244;p19"/>
          <p:cNvSpPr txBox="1"/>
          <p:nvPr>
            <p:ph idx="1" type="body"/>
          </p:nvPr>
        </p:nvSpPr>
        <p:spPr>
          <a:xfrm rot="5400000">
            <a:off x="1431504" y="393562"/>
            <a:ext cx="3561443" cy="46920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718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▶"/>
              <a:defRPr b="0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956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81939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▶"/>
              <a:defRPr b="0" i="0" sz="10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74319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7432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7432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7432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7432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7432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5" name="Google Shape;245;p19"/>
          <p:cNvSpPr txBox="1"/>
          <p:nvPr>
            <p:ph idx="10" type="dt"/>
          </p:nvPr>
        </p:nvSpPr>
        <p:spPr>
          <a:xfrm>
            <a:off x="7989829" y="4793879"/>
            <a:ext cx="744101" cy="22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6" name="Google Shape;246;p19"/>
          <p:cNvSpPr txBox="1"/>
          <p:nvPr>
            <p:ph idx="11" type="ftr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7" name="Google Shape;247;p19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9"/>
          <p:cNvSpPr txBox="1"/>
          <p:nvPr>
            <p:ph idx="12" type="sldNum"/>
          </p:nvPr>
        </p:nvSpPr>
        <p:spPr>
          <a:xfrm>
            <a:off x="7764406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entury Gothic"/>
              <a:buNone/>
              <a:defRPr b="0" i="0" sz="27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4" name="Google Shape;34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b="0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17500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0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5" name="Google Shape;3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4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38" name="Google Shape;38;p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CCA62">
                    <a:alpha val="10980"/>
                  </a:srgbClr>
                </a:gs>
                <a:gs pos="36000">
                  <a:srgbClr val="7CCA62">
                    <a:alpha val="9803"/>
                  </a:srgbClr>
                </a:gs>
                <a:gs pos="75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CCA62">
                    <a:alpha val="7843"/>
                  </a:srgbClr>
                </a:gs>
                <a:gs pos="36000">
                  <a:srgbClr val="7CCA62">
                    <a:alpha val="7843"/>
                  </a:srgbClr>
                </a:gs>
                <a:gs pos="72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7CCA62">
                    <a:alpha val="13725"/>
                  </a:srgbClr>
                </a:gs>
                <a:gs pos="36000">
                  <a:srgbClr val="7CCA62">
                    <a:alpha val="6666"/>
                  </a:srgbClr>
                </a:gs>
                <a:gs pos="66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CCA62">
                    <a:alpha val="6666"/>
                  </a:srgbClr>
                </a:gs>
                <a:gs pos="36000">
                  <a:srgbClr val="7CCA62">
                    <a:alpha val="5882"/>
                  </a:srgbClr>
                </a:gs>
                <a:gs pos="69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7CCA62">
                    <a:alpha val="13725"/>
                  </a:srgbClr>
                </a:gs>
                <a:gs pos="36000">
                  <a:srgbClr val="7CCA62">
                    <a:alpha val="6666"/>
                  </a:srgbClr>
                </a:gs>
                <a:gs pos="73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 rot="-5400000">
              <a:off x="3787244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46" name="Google Shape;46;p4"/>
            <p:cNvSpPr/>
            <p:nvPr/>
          </p:nvSpPr>
          <p:spPr>
            <a:xfrm rot="-5677511">
              <a:off x="4698352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48" name="Google Shape;48;p4"/>
          <p:cNvSpPr txBox="1"/>
          <p:nvPr>
            <p:ph type="title"/>
          </p:nvPr>
        </p:nvSpPr>
        <p:spPr>
          <a:xfrm>
            <a:off x="866216" y="2008234"/>
            <a:ext cx="3263269" cy="171286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entury Gothic"/>
              <a:buNone/>
              <a:defRPr b="0" i="0" sz="3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4"/>
          <p:cNvSpPr txBox="1"/>
          <p:nvPr>
            <p:ph idx="1" type="body"/>
          </p:nvPr>
        </p:nvSpPr>
        <p:spPr>
          <a:xfrm>
            <a:off x="5171670" y="2008233"/>
            <a:ext cx="2818159" cy="171286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500" u="none" cap="none" strike="noStrike">
                <a:solidFill>
                  <a:srgbClr val="56A9F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b="0" i="0" sz="13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0" name="Google Shape;50;p4"/>
          <p:cNvSpPr txBox="1"/>
          <p:nvPr>
            <p:ph idx="10" type="dt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1" name="Google Shape;51;p4"/>
          <p:cNvSpPr txBox="1"/>
          <p:nvPr>
            <p:ph idx="11" type="ftr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2" name="Google Shape;52;p4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idx="12" type="sldNum"/>
          </p:nvPr>
        </p:nvSpPr>
        <p:spPr>
          <a:xfrm>
            <a:off x="7764406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5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56" name="Google Shape;56;p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CCA62">
                    <a:alpha val="10980"/>
                  </a:srgbClr>
                </a:gs>
                <a:gs pos="36000">
                  <a:srgbClr val="7CCA62">
                    <a:alpha val="9803"/>
                  </a:srgbClr>
                </a:gs>
                <a:gs pos="75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CCA62">
                    <a:alpha val="7843"/>
                  </a:srgbClr>
                </a:gs>
                <a:gs pos="36000">
                  <a:srgbClr val="7CCA62">
                    <a:alpha val="7843"/>
                  </a:srgbClr>
                </a:gs>
                <a:gs pos="72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7CCA62">
                    <a:alpha val="13725"/>
                  </a:srgbClr>
                </a:gs>
                <a:gs pos="36000">
                  <a:srgbClr val="7CCA62">
                    <a:alpha val="6666"/>
                  </a:srgbClr>
                </a:gs>
                <a:gs pos="66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CCA62">
                    <a:alpha val="6666"/>
                  </a:srgbClr>
                </a:gs>
                <a:gs pos="36000">
                  <a:srgbClr val="7CCA62">
                    <a:alpha val="5882"/>
                  </a:srgbClr>
                </a:gs>
                <a:gs pos="69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7CCA62">
                    <a:alpha val="13725"/>
                  </a:srgbClr>
                </a:gs>
                <a:gs pos="36000">
                  <a:srgbClr val="7CCA62">
                    <a:alpha val="6666"/>
                  </a:srgbClr>
                </a:gs>
                <a:gs pos="73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 rot="10371525">
              <a:off x="263767" y="4438254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 rot="10800000">
              <a:off x="459506" y="321130"/>
              <a:ext cx="11277600" cy="4533900"/>
            </a:xfrm>
            <a:custGeom>
              <a:rect b="b" l="l" r="r" t="t"/>
              <a:pathLst>
                <a:path extrusionOk="0" h="2856" w="7104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4" name="Google Shape;64;p5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65" name="Google Shape;65;p5"/>
          <p:cNvSpPr txBox="1"/>
          <p:nvPr>
            <p:ph type="title"/>
          </p:nvPr>
        </p:nvSpPr>
        <p:spPr>
          <a:xfrm>
            <a:off x="866216" y="3727445"/>
            <a:ext cx="6619244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entury Gothic"/>
              <a:buNone/>
              <a:defRPr b="0" i="0" sz="1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6" name="Google Shape;66;p5"/>
          <p:cNvSpPr/>
          <p:nvPr>
            <p:ph idx="2" type="pic"/>
          </p:nvPr>
        </p:nvSpPr>
        <p:spPr>
          <a:xfrm>
            <a:off x="866216" y="514350"/>
            <a:ext cx="6619244" cy="257175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7" name="Google Shape;67;p5"/>
          <p:cNvSpPr txBox="1"/>
          <p:nvPr>
            <p:ph idx="1" type="body"/>
          </p:nvPr>
        </p:nvSpPr>
        <p:spPr>
          <a:xfrm>
            <a:off x="866215" y="4152499"/>
            <a:ext cx="6619244" cy="3702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56A9F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b="0" i="0" sz="7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8" name="Google Shape;68;p5"/>
          <p:cNvSpPr txBox="1"/>
          <p:nvPr>
            <p:ph idx="10" type="dt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9" name="Google Shape;69;p5"/>
          <p:cNvSpPr txBox="1"/>
          <p:nvPr>
            <p:ph idx="11" type="ftr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0" name="Google Shape;70;p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5"/>
          <p:cNvSpPr txBox="1"/>
          <p:nvPr>
            <p:ph idx="12" type="sldNum"/>
          </p:nvPr>
        </p:nvSpPr>
        <p:spPr>
          <a:xfrm>
            <a:off x="7764406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"/>
          <p:cNvSpPr txBox="1"/>
          <p:nvPr>
            <p:ph type="title"/>
          </p:nvPr>
        </p:nvSpPr>
        <p:spPr>
          <a:xfrm>
            <a:off x="866216" y="730251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 b="0" i="0" sz="27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4" name="Google Shape;74;p6"/>
          <p:cNvSpPr txBox="1"/>
          <p:nvPr>
            <p:ph idx="1" type="body"/>
          </p:nvPr>
        </p:nvSpPr>
        <p:spPr>
          <a:xfrm>
            <a:off x="866215" y="1952625"/>
            <a:ext cx="3618869" cy="25622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718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▶"/>
              <a:defRPr b="0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956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81939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▶"/>
              <a:defRPr b="0" i="0" sz="10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74319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7432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7432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7432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7432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7432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5" name="Google Shape;75;p6"/>
          <p:cNvSpPr txBox="1"/>
          <p:nvPr>
            <p:ph idx="2" type="body"/>
          </p:nvPr>
        </p:nvSpPr>
        <p:spPr>
          <a:xfrm>
            <a:off x="4656535" y="1952625"/>
            <a:ext cx="3618869" cy="2562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718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▶"/>
              <a:defRPr b="0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956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81939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▶"/>
              <a:defRPr b="0" i="0" sz="10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74319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7432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7432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7432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7432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7432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6" name="Google Shape;76;p6"/>
          <p:cNvSpPr txBox="1"/>
          <p:nvPr>
            <p:ph idx="10" type="dt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7" name="Google Shape;77;p6"/>
          <p:cNvSpPr txBox="1"/>
          <p:nvPr>
            <p:ph idx="11" type="ftr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8" name="Google Shape;78;p6"/>
          <p:cNvSpPr txBox="1"/>
          <p:nvPr>
            <p:ph idx="12" type="sldNum"/>
          </p:nvPr>
        </p:nvSpPr>
        <p:spPr>
          <a:xfrm>
            <a:off x="7764406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/>
          <p:nvPr>
            <p:ph type="title"/>
          </p:nvPr>
        </p:nvSpPr>
        <p:spPr>
          <a:xfrm>
            <a:off x="866216" y="730251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 b="0" i="0" sz="27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1" name="Google Shape;81;p7"/>
          <p:cNvSpPr txBox="1"/>
          <p:nvPr>
            <p:ph idx="1" type="body"/>
          </p:nvPr>
        </p:nvSpPr>
        <p:spPr>
          <a:xfrm>
            <a:off x="866216" y="1952625"/>
            <a:ext cx="3618868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5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b="1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2" name="Google Shape;82;p7"/>
          <p:cNvSpPr txBox="1"/>
          <p:nvPr>
            <p:ph idx="2" type="body"/>
          </p:nvPr>
        </p:nvSpPr>
        <p:spPr>
          <a:xfrm>
            <a:off x="866215" y="2384822"/>
            <a:ext cx="3618869" cy="2130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718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▶"/>
              <a:defRPr b="0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956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81939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▶"/>
              <a:defRPr b="0" i="0" sz="10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74319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7432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7432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7432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7432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7432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3" name="Google Shape;83;p7"/>
          <p:cNvSpPr txBox="1"/>
          <p:nvPr>
            <p:ph idx="3" type="body"/>
          </p:nvPr>
        </p:nvSpPr>
        <p:spPr>
          <a:xfrm>
            <a:off x="4656535" y="1952625"/>
            <a:ext cx="3618869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5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b="1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4" name="Google Shape;84;p7"/>
          <p:cNvSpPr txBox="1"/>
          <p:nvPr>
            <p:ph idx="4" type="body"/>
          </p:nvPr>
        </p:nvSpPr>
        <p:spPr>
          <a:xfrm>
            <a:off x="4656535" y="2384822"/>
            <a:ext cx="3618869" cy="2130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718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▶"/>
              <a:defRPr b="0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956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81939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▶"/>
              <a:defRPr b="0" i="0" sz="10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74319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7432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7432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7432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7432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7432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5" name="Google Shape;85;p7"/>
          <p:cNvSpPr txBox="1"/>
          <p:nvPr>
            <p:ph idx="10" type="dt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6" name="Google Shape;86;p7"/>
          <p:cNvSpPr txBox="1"/>
          <p:nvPr>
            <p:ph idx="11" type="ftr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7" name="Google Shape;87;p7"/>
          <p:cNvSpPr txBox="1"/>
          <p:nvPr>
            <p:ph idx="12" type="sldNum"/>
          </p:nvPr>
        </p:nvSpPr>
        <p:spPr>
          <a:xfrm>
            <a:off x="7764406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 type="blank">
  <p:cSld name="BLANK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/>
          <p:nvPr>
            <p:ph idx="10" type="dt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0" name="Google Shape;90;p8"/>
          <p:cNvSpPr txBox="1"/>
          <p:nvPr>
            <p:ph idx="11" type="ftr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1" name="Google Shape;91;p8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8"/>
          <p:cNvSpPr txBox="1"/>
          <p:nvPr>
            <p:ph idx="12" type="sldNum"/>
          </p:nvPr>
        </p:nvSpPr>
        <p:spPr>
          <a:xfrm>
            <a:off x="7764406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Picture Column">
  <p:cSld name="3 Picture Column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 txBox="1"/>
          <p:nvPr>
            <p:ph type="title"/>
          </p:nvPr>
        </p:nvSpPr>
        <p:spPr>
          <a:xfrm>
            <a:off x="866216" y="730251"/>
            <a:ext cx="6619244" cy="5302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 b="0" i="0" sz="27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5" name="Google Shape;95;p9"/>
          <p:cNvSpPr txBox="1"/>
          <p:nvPr>
            <p:ph idx="1" type="body"/>
          </p:nvPr>
        </p:nvSpPr>
        <p:spPr>
          <a:xfrm>
            <a:off x="866215" y="3399633"/>
            <a:ext cx="2287829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rgbClr val="56A9F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5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b="1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6" name="Google Shape;96;p9"/>
          <p:cNvSpPr/>
          <p:nvPr>
            <p:ph idx="2" type="pic"/>
          </p:nvPr>
        </p:nvSpPr>
        <p:spPr>
          <a:xfrm>
            <a:off x="1000915" y="1952625"/>
            <a:ext cx="2018432" cy="1193633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7" name="Google Shape;97;p9"/>
          <p:cNvSpPr txBox="1"/>
          <p:nvPr>
            <p:ph idx="3" type="body"/>
          </p:nvPr>
        </p:nvSpPr>
        <p:spPr>
          <a:xfrm>
            <a:off x="866215" y="3831830"/>
            <a:ext cx="2287829" cy="6884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b="0" i="0" sz="7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8" name="Google Shape;98;p9"/>
          <p:cNvSpPr txBox="1"/>
          <p:nvPr>
            <p:ph idx="4" type="body"/>
          </p:nvPr>
        </p:nvSpPr>
        <p:spPr>
          <a:xfrm>
            <a:off x="3426649" y="3399634"/>
            <a:ext cx="2287829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rgbClr val="56A9F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5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b="1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9" name="Google Shape;99;p9"/>
          <p:cNvSpPr/>
          <p:nvPr>
            <p:ph idx="5" type="pic"/>
          </p:nvPr>
        </p:nvSpPr>
        <p:spPr>
          <a:xfrm>
            <a:off x="3561347" y="1952625"/>
            <a:ext cx="2018432" cy="1193633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0" name="Google Shape;100;p9"/>
          <p:cNvSpPr txBox="1"/>
          <p:nvPr>
            <p:ph idx="6" type="body"/>
          </p:nvPr>
        </p:nvSpPr>
        <p:spPr>
          <a:xfrm>
            <a:off x="3427629" y="3831829"/>
            <a:ext cx="2287829" cy="6884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b="0" i="0" sz="7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7" type="body"/>
          </p:nvPr>
        </p:nvSpPr>
        <p:spPr>
          <a:xfrm>
            <a:off x="5987082" y="3399634"/>
            <a:ext cx="2288321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rgbClr val="56A9F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1" i="0" sz="15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b="1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2" name="Google Shape;102;p9"/>
          <p:cNvSpPr/>
          <p:nvPr>
            <p:ph idx="8" type="pic"/>
          </p:nvPr>
        </p:nvSpPr>
        <p:spPr>
          <a:xfrm>
            <a:off x="6122273" y="1952625"/>
            <a:ext cx="2018432" cy="1193633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3" name="Google Shape;103;p9"/>
          <p:cNvSpPr txBox="1"/>
          <p:nvPr>
            <p:ph idx="9" type="body"/>
          </p:nvPr>
        </p:nvSpPr>
        <p:spPr>
          <a:xfrm>
            <a:off x="5987081" y="3831828"/>
            <a:ext cx="2288322" cy="6884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b="0" i="0" sz="10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b="0" i="0" sz="7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b="0" i="0" sz="675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cxnSp>
        <p:nvCxnSpPr>
          <p:cNvPr id="104" name="Google Shape;104;p9"/>
          <p:cNvCxnSpPr/>
          <p:nvPr/>
        </p:nvCxnSpPr>
        <p:spPr>
          <a:xfrm>
            <a:off x="3304373" y="1927225"/>
            <a:ext cx="0" cy="2619374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5" name="Google Shape;105;p9"/>
          <p:cNvCxnSpPr/>
          <p:nvPr/>
        </p:nvCxnSpPr>
        <p:spPr>
          <a:xfrm>
            <a:off x="5848352" y="1927225"/>
            <a:ext cx="0" cy="2619374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6" name="Google Shape;106;p9"/>
          <p:cNvSpPr txBox="1"/>
          <p:nvPr>
            <p:ph idx="10" type="dt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7" name="Google Shape;107;p9"/>
          <p:cNvSpPr txBox="1"/>
          <p:nvPr>
            <p:ph idx="11" type="ftr"/>
          </p:nvPr>
        </p:nvSpPr>
        <p:spPr>
          <a:xfrm>
            <a:off x="420833" y="4793879"/>
            <a:ext cx="2733212" cy="22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8" name="Google Shape;108;p9"/>
          <p:cNvSpPr txBox="1"/>
          <p:nvPr>
            <p:ph idx="12" type="sldNum"/>
          </p:nvPr>
        </p:nvSpPr>
        <p:spPr>
          <a:xfrm>
            <a:off x="7764406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"/>
          <p:cNvSpPr txBox="1"/>
          <p:nvPr>
            <p:ph type="title"/>
          </p:nvPr>
        </p:nvSpPr>
        <p:spPr>
          <a:xfrm>
            <a:off x="866216" y="730251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 b="0" i="0" sz="27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1" name="Google Shape;111;p10"/>
          <p:cNvSpPr txBox="1"/>
          <p:nvPr>
            <p:ph idx="1" type="body"/>
          </p:nvPr>
        </p:nvSpPr>
        <p:spPr>
          <a:xfrm>
            <a:off x="866216" y="1952625"/>
            <a:ext cx="6619244" cy="2562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718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▶"/>
              <a:defRPr b="0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956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81939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▶"/>
              <a:defRPr b="0" i="0" sz="10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74319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7432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7432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7432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7432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7432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2" name="Google Shape;112;p10"/>
          <p:cNvSpPr txBox="1"/>
          <p:nvPr>
            <p:ph idx="10" type="dt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3" name="Google Shape;113;p10"/>
          <p:cNvSpPr txBox="1"/>
          <p:nvPr>
            <p:ph idx="11" type="ftr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p10"/>
          <p:cNvSpPr txBox="1"/>
          <p:nvPr>
            <p:ph idx="12" type="sldNum"/>
          </p:nvPr>
        </p:nvSpPr>
        <p:spPr>
          <a:xfrm>
            <a:off x="7764406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7" name="Google Shape;7;p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CCA62">
                    <a:alpha val="10980"/>
                  </a:srgbClr>
                </a:gs>
                <a:gs pos="36000">
                  <a:srgbClr val="7CCA62">
                    <a:alpha val="9803"/>
                  </a:srgbClr>
                </a:gs>
                <a:gs pos="75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CCA62">
                    <a:alpha val="7843"/>
                  </a:srgbClr>
                </a:gs>
                <a:gs pos="36000">
                  <a:srgbClr val="7CCA62">
                    <a:alpha val="7843"/>
                  </a:srgbClr>
                </a:gs>
                <a:gs pos="72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7CCA62">
                    <a:alpha val="13725"/>
                  </a:srgbClr>
                </a:gs>
                <a:gs pos="36000">
                  <a:srgbClr val="7CCA62">
                    <a:alpha val="6666"/>
                  </a:srgbClr>
                </a:gs>
                <a:gs pos="66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CCA62">
                    <a:alpha val="6666"/>
                  </a:srgbClr>
                </a:gs>
                <a:gs pos="36000">
                  <a:srgbClr val="7CCA62">
                    <a:alpha val="5882"/>
                  </a:srgbClr>
                </a:gs>
                <a:gs pos="69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7CCA62">
                    <a:alpha val="13725"/>
                  </a:srgbClr>
                </a:gs>
                <a:gs pos="36000">
                  <a:srgbClr val="7CCA62">
                    <a:alpha val="6666"/>
                  </a:srgbClr>
                </a:gs>
                <a:gs pos="73000">
                  <a:srgbClr val="7CCA62">
                    <a:alpha val="0"/>
                  </a:srgbClr>
                </a:gs>
                <a:gs pos="100000">
                  <a:srgbClr val="7CCA6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 rot="-589932">
              <a:off x="8490951" y="1797517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459506" y="1866405"/>
              <a:ext cx="11277600" cy="4533900"/>
            </a:xfrm>
            <a:custGeom>
              <a:rect b="b" l="l" r="r" t="t"/>
              <a:pathLst>
                <a:path extrusionOk="0" h="2856" w="7104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" name="Google Shape;15;p1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6" name="Google Shape;16;p1"/>
          <p:cNvSpPr txBox="1"/>
          <p:nvPr>
            <p:ph type="title"/>
          </p:nvPr>
        </p:nvSpPr>
        <p:spPr>
          <a:xfrm>
            <a:off x="866216" y="730251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 b="0" i="0" sz="27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" name="Google Shape;17;p1"/>
          <p:cNvSpPr txBox="1"/>
          <p:nvPr>
            <p:ph idx="1" type="body"/>
          </p:nvPr>
        </p:nvSpPr>
        <p:spPr>
          <a:xfrm>
            <a:off x="866216" y="1952625"/>
            <a:ext cx="6571060" cy="2562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7180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▶"/>
              <a:defRPr b="0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956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81939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▶"/>
              <a:defRPr b="0" i="0" sz="10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74319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7432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7432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7432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7432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7432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0" type="dt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" name="Google Shape;19;p1"/>
          <p:cNvSpPr txBox="1"/>
          <p:nvPr>
            <p:ph idx="11" type="ftr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" name="Google Shape;20;p1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1"/>
          <p:cNvSpPr txBox="1"/>
          <p:nvPr>
            <p:ph idx="12" type="sldNum"/>
          </p:nvPr>
        </p:nvSpPr>
        <p:spPr>
          <a:xfrm>
            <a:off x="7764406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Relationship Id="rId4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Relationship Id="rId4" Type="http://schemas.openxmlformats.org/officeDocument/2006/relationships/image" Target="../media/image17.jpg"/><Relationship Id="rId5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Relationship Id="rId7" Type="http://schemas.openxmlformats.org/officeDocument/2006/relationships/image" Target="../media/image14.jpg"/><Relationship Id="rId8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11.jpg"/><Relationship Id="rId5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3.jpg"/><Relationship Id="rId7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"/>
          <p:cNvSpPr txBox="1"/>
          <p:nvPr>
            <p:ph type="ctrTitle"/>
          </p:nvPr>
        </p:nvSpPr>
        <p:spPr>
          <a:xfrm>
            <a:off x="866216" y="194500"/>
            <a:ext cx="6619200" cy="200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50"/>
              <a:buFont typeface="Century Gothic"/>
              <a:buNone/>
            </a:pPr>
            <a:r>
              <a:rPr b="0" i="0" lang="en" sz="405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Mediterranean Style Home</a:t>
            </a:r>
            <a:endParaRPr b="0" i="0" sz="4050" u="none" cap="none" strike="noStrike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" name="Google Shape;254;p20"/>
          <p:cNvSpPr txBox="1"/>
          <p:nvPr>
            <p:ph idx="1" type="subTitle"/>
          </p:nvPr>
        </p:nvSpPr>
        <p:spPr>
          <a:xfrm>
            <a:off x="866216" y="4122585"/>
            <a:ext cx="6619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</a:pPr>
            <a:r>
              <a:rPr b="0" i="0" lang="en" sz="1350" u="none" cap="none" strike="noStrike">
                <a:solidFill>
                  <a:srgbClr val="A4C2F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JHANVI AND AIYESHA</a:t>
            </a:r>
            <a:endParaRPr b="0" i="0" sz="1350" u="none" cap="none" strike="noStrike">
              <a:solidFill>
                <a:srgbClr val="A4C2F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5" name="Google Shape;255;p20"/>
          <p:cNvSpPr/>
          <p:nvPr>
            <p:ph idx="2" type="pic"/>
          </p:nvPr>
        </p:nvSpPr>
        <p:spPr>
          <a:xfrm>
            <a:off x="3502332" y="2202700"/>
            <a:ext cx="3379500" cy="16539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Insert Picture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56" name="Google Shape;25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0975" y="1952025"/>
            <a:ext cx="3940598" cy="222237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0" dist="0" endA="0" endPos="22000" fadeDir="5400012" kx="0" rotWithShape="0" algn="bl" stA="67000" stPos="0" sy="-100000" ky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9"/>
          <p:cNvSpPr txBox="1"/>
          <p:nvPr>
            <p:ph type="title"/>
          </p:nvPr>
        </p:nvSpPr>
        <p:spPr>
          <a:xfrm>
            <a:off x="163350" y="642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The House: Sleeping Area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9"/>
          <p:cNvSpPr txBox="1"/>
          <p:nvPr>
            <p:ph idx="1" type="body"/>
          </p:nvPr>
        </p:nvSpPr>
        <p:spPr>
          <a:xfrm>
            <a:off x="311700" y="1817525"/>
            <a:ext cx="8520600" cy="27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sleeping area is relatively </a:t>
            </a:r>
            <a:r>
              <a:rPr lang="en"/>
              <a:t>separate</a:t>
            </a:r>
            <a:r>
              <a:rPr lang="en"/>
              <a:t> from the other sections of the house, it is located in the far left side of our house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2 bedrooms, each with their own bathroom and closet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sleeping area is located </a:t>
            </a:r>
            <a:r>
              <a:rPr lang="en"/>
              <a:t>separately</a:t>
            </a:r>
            <a:r>
              <a:rPr lang="en"/>
              <a:t> in the house so it provides privacy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bedrooms are open rooms and each have windows. They have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hardwood flooring.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bathrooms have tile flooring.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8" name="Google Shape;33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5175" y="3245456"/>
            <a:ext cx="2730752" cy="171207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9"/>
          <p:cNvSpPr/>
          <p:nvPr/>
        </p:nvSpPr>
        <p:spPr>
          <a:xfrm>
            <a:off x="6101547" y="3245441"/>
            <a:ext cx="1377200" cy="1642900"/>
          </a:xfrm>
          <a:custGeom>
            <a:rect b="b" l="l" r="r" t="t"/>
            <a:pathLst>
              <a:path extrusionOk="0" h="65716" w="55088">
                <a:moveTo>
                  <a:pt x="32840" y="63658"/>
                </a:moveTo>
                <a:cubicBezTo>
                  <a:pt x="29693" y="66724"/>
                  <a:pt x="17833" y="65756"/>
                  <a:pt x="12508" y="64626"/>
                </a:cubicBezTo>
                <a:cubicBezTo>
                  <a:pt x="7183" y="63497"/>
                  <a:pt x="2504" y="64869"/>
                  <a:pt x="890" y="56881"/>
                </a:cubicBezTo>
                <a:cubicBezTo>
                  <a:pt x="-724" y="48894"/>
                  <a:pt x="2" y="25818"/>
                  <a:pt x="2826" y="16701"/>
                </a:cubicBezTo>
                <a:cubicBezTo>
                  <a:pt x="5650" y="7584"/>
                  <a:pt x="10088" y="4679"/>
                  <a:pt x="17833" y="2178"/>
                </a:cubicBezTo>
                <a:cubicBezTo>
                  <a:pt x="25579" y="-323"/>
                  <a:pt x="43167" y="-807"/>
                  <a:pt x="49299" y="1694"/>
                </a:cubicBezTo>
                <a:cubicBezTo>
                  <a:pt x="55431" y="4195"/>
                  <a:pt x="55592" y="13151"/>
                  <a:pt x="54624" y="17185"/>
                </a:cubicBezTo>
                <a:cubicBezTo>
                  <a:pt x="53656" y="21219"/>
                  <a:pt x="46879" y="23640"/>
                  <a:pt x="43490" y="25899"/>
                </a:cubicBezTo>
                <a:cubicBezTo>
                  <a:pt x="40101" y="28158"/>
                  <a:pt x="36309" y="27351"/>
                  <a:pt x="34292" y="30740"/>
                </a:cubicBezTo>
                <a:cubicBezTo>
                  <a:pt x="32275" y="34129"/>
                  <a:pt x="31630" y="40745"/>
                  <a:pt x="31388" y="46231"/>
                </a:cubicBezTo>
                <a:cubicBezTo>
                  <a:pt x="31146" y="51717"/>
                  <a:pt x="35987" y="60592"/>
                  <a:pt x="32840" y="63658"/>
                </a:cubicBezTo>
                <a:close/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0"/>
          <p:cNvSpPr txBox="1"/>
          <p:nvPr>
            <p:ph type="title"/>
          </p:nvPr>
        </p:nvSpPr>
        <p:spPr>
          <a:xfrm>
            <a:off x="1150591" y="717876"/>
            <a:ext cx="6571200" cy="53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House: Exterior</a:t>
            </a:r>
            <a:endParaRPr/>
          </a:p>
        </p:txBody>
      </p:sp>
      <p:sp>
        <p:nvSpPr>
          <p:cNvPr id="345" name="Google Shape;345;p30"/>
          <p:cNvSpPr txBox="1"/>
          <p:nvPr/>
        </p:nvSpPr>
        <p:spPr>
          <a:xfrm>
            <a:off x="321475" y="1770075"/>
            <a:ext cx="7047600" cy="31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The colour scheme of the exterior is beige and brown (typical Mediterranean colours)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The roof is shallow, and made of popsicle sticks and straws. In reality it would be made with brown tiles.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Arches are located in the front doorway and garage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The backyard is large, with a wooden deck (made of popsicle sticks)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Stone pathways lead to the front door, and 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the back door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Large driveway leads to the garage.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6" name="Google Shape;3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300" y="3717150"/>
            <a:ext cx="2789473" cy="132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8325" y="2115400"/>
            <a:ext cx="1651500" cy="292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1"/>
          <p:cNvSpPr txBox="1"/>
          <p:nvPr>
            <p:ph type="title"/>
          </p:nvPr>
        </p:nvSpPr>
        <p:spPr>
          <a:xfrm>
            <a:off x="866225" y="3870000"/>
            <a:ext cx="6948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entury Gothic"/>
              <a:buNone/>
            </a:pPr>
            <a:r>
              <a:rPr lang="en" sz="2700"/>
              <a:t>Thanks for Listening!</a:t>
            </a:r>
            <a:endParaRPr b="0" i="0" sz="2700" u="none" cap="none" strike="noStrike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3" name="Google Shape;3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2050" y="432775"/>
            <a:ext cx="4779377" cy="26954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</p:pic>
      <p:pic>
        <p:nvPicPr>
          <p:cNvPr id="354" name="Google Shape;354;p31"/>
          <p:cNvPicPr preferRelativeResize="0"/>
          <p:nvPr/>
        </p:nvPicPr>
        <p:blipFill rotWithShape="1">
          <a:blip r:embed="rId4">
            <a:alphaModFix/>
          </a:blip>
          <a:srcRect b="148096" l="75880" r="-75880" t="-147263"/>
          <a:stretch/>
        </p:blipFill>
        <p:spPr>
          <a:xfrm>
            <a:off x="336650" y="-61825"/>
            <a:ext cx="2867763" cy="193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375" y="1803950"/>
            <a:ext cx="3204424" cy="14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9450" y="203275"/>
            <a:ext cx="2066683" cy="140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/>
          <p:nvPr>
            <p:ph idx="4294967295" type="title"/>
          </p:nvPr>
        </p:nvSpPr>
        <p:spPr>
          <a:xfrm>
            <a:off x="853466" y="373776"/>
            <a:ext cx="65712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</a:pPr>
            <a:r>
              <a:rPr b="1" lang="en">
                <a:solidFill>
                  <a:schemeClr val="dk1"/>
                </a:solidFill>
              </a:rPr>
              <a:t>Bubble Diagrams/Sketches</a:t>
            </a:r>
            <a:endParaRPr b="1" i="0" sz="2700" u="none" cap="none" strike="noStrike">
              <a:solidFill>
                <a:schemeClr val="dk1"/>
              </a:solidFill>
            </a:endParaRPr>
          </a:p>
        </p:txBody>
      </p:sp>
      <p:pic>
        <p:nvPicPr>
          <p:cNvPr id="262" name="Google Shape;262;p21"/>
          <p:cNvPicPr preferRelativeResize="0"/>
          <p:nvPr/>
        </p:nvPicPr>
        <p:blipFill rotWithShape="1">
          <a:blip r:embed="rId3">
            <a:alphaModFix/>
          </a:blip>
          <a:srcRect b="3016" l="0" r="0" t="0"/>
          <a:stretch/>
        </p:blipFill>
        <p:spPr>
          <a:xfrm>
            <a:off x="150250" y="2999863"/>
            <a:ext cx="3691203" cy="189304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3" name="Google Shape;263;p21"/>
          <p:cNvPicPr preferRelativeResize="0"/>
          <p:nvPr/>
        </p:nvPicPr>
        <p:blipFill rotWithShape="1">
          <a:blip r:embed="rId4">
            <a:alphaModFix/>
          </a:blip>
          <a:srcRect b="0" l="3091" r="6777" t="0"/>
          <a:stretch/>
        </p:blipFill>
        <p:spPr>
          <a:xfrm rot="-5400000">
            <a:off x="1035176" y="65148"/>
            <a:ext cx="1921351" cy="3691203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4" name="Google Shape;264;p21"/>
          <p:cNvPicPr preferRelativeResize="0"/>
          <p:nvPr/>
        </p:nvPicPr>
        <p:blipFill rotWithShape="1">
          <a:blip r:embed="rId5">
            <a:alphaModFix/>
          </a:blip>
          <a:srcRect b="0" l="22320" r="33038" t="4906"/>
          <a:stretch/>
        </p:blipFill>
        <p:spPr>
          <a:xfrm>
            <a:off x="6588475" y="450650"/>
            <a:ext cx="2134426" cy="246697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5" name="Google Shape;265;p21"/>
          <p:cNvPicPr preferRelativeResize="0"/>
          <p:nvPr/>
        </p:nvPicPr>
        <p:blipFill rotWithShape="1">
          <a:blip r:embed="rId6">
            <a:alphaModFix/>
          </a:blip>
          <a:srcRect b="6181" l="0" r="0" t="7730"/>
          <a:stretch/>
        </p:blipFill>
        <p:spPr>
          <a:xfrm rot="5400000">
            <a:off x="4241437" y="640625"/>
            <a:ext cx="1947050" cy="2540252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6" name="Google Shape;266;p21"/>
          <p:cNvPicPr preferRelativeResize="0"/>
          <p:nvPr/>
        </p:nvPicPr>
        <p:blipFill rotWithShape="1">
          <a:blip r:embed="rId7">
            <a:alphaModFix/>
          </a:blip>
          <a:srcRect b="28604" l="2244" r="2244" t="18871"/>
          <a:stretch/>
        </p:blipFill>
        <p:spPr>
          <a:xfrm>
            <a:off x="3994713" y="3053799"/>
            <a:ext cx="2440498" cy="17851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7" name="Google Shape;267;p21"/>
          <p:cNvPicPr preferRelativeResize="0"/>
          <p:nvPr/>
        </p:nvPicPr>
        <p:blipFill rotWithShape="1">
          <a:blip r:embed="rId8">
            <a:alphaModFix/>
          </a:blip>
          <a:srcRect b="3125" l="13142" r="12980" t="56489"/>
          <a:stretch/>
        </p:blipFill>
        <p:spPr>
          <a:xfrm>
            <a:off x="6533274" y="3053808"/>
            <a:ext cx="2448025" cy="1785167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Mediterranean</a:t>
            </a:r>
            <a:r>
              <a:rPr b="1" lang="en"/>
              <a:t> House</a:t>
            </a:r>
            <a:endParaRPr b="1"/>
          </a:p>
        </p:txBody>
      </p:sp>
      <p:sp>
        <p:nvSpPr>
          <p:cNvPr id="273" name="Google Shape;273;p22"/>
          <p:cNvSpPr txBox="1"/>
          <p:nvPr>
            <p:ph type="title"/>
          </p:nvPr>
        </p:nvSpPr>
        <p:spPr>
          <a:xfrm>
            <a:off x="410625" y="1718575"/>
            <a:ext cx="3381000" cy="285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Situation</a:t>
            </a:r>
            <a:endParaRPr sz="24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To d</a:t>
            </a:r>
            <a:r>
              <a:rPr lang="en" sz="1600">
                <a:solidFill>
                  <a:srgbClr val="000000"/>
                </a:solidFill>
              </a:rPr>
              <a:t>esign and build a house according to the client needs; a couple in hopes of moving to a warm climate region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In need of a large living and dining room, to host guests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274" name="Google Shape;274;p22"/>
          <p:cNvPicPr preferRelativeResize="0"/>
          <p:nvPr/>
        </p:nvPicPr>
        <p:blipFill rotWithShape="1">
          <a:blip r:embed="rId3">
            <a:alphaModFix/>
          </a:blip>
          <a:srcRect b="12912" l="24510" r="23538" t="23824"/>
          <a:stretch/>
        </p:blipFill>
        <p:spPr>
          <a:xfrm>
            <a:off x="3791650" y="1718575"/>
            <a:ext cx="5232300" cy="317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Problems</a:t>
            </a:r>
            <a:endParaRPr b="1"/>
          </a:p>
        </p:txBody>
      </p:sp>
      <p:sp>
        <p:nvSpPr>
          <p:cNvPr id="280" name="Google Shape;280;p23"/>
          <p:cNvSpPr txBox="1"/>
          <p:nvPr>
            <p:ph idx="1" type="body"/>
          </p:nvPr>
        </p:nvSpPr>
        <p:spPr>
          <a:xfrm>
            <a:off x="311700" y="13323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Constraints</a:t>
            </a:r>
            <a:r>
              <a:rPr lang="en" u="sng"/>
              <a:t>:</a:t>
            </a:r>
            <a:endParaRPr u="sng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space and materials; we had limited square footage (1300 square feet), and a base of 12’’ by 16’’ to build the house 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time; we had a deadline to complete sketches, floor plan, 3D rendering, and the 3D model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scaling; we had to come up with a way to make our model fit on the 12” by 16” base, to have space for exteriors, and not have a model that is too small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Size of the rooms had to follow the Building Code of </a:t>
            </a:r>
            <a:r>
              <a:rPr lang="en"/>
              <a:t>Architecture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Problems faced while </a:t>
            </a:r>
            <a:r>
              <a:rPr lang="en" u="sng"/>
              <a:t>constructing</a:t>
            </a:r>
            <a:r>
              <a:rPr lang="en" u="sng"/>
              <a:t>: </a:t>
            </a:r>
            <a:endParaRPr u="sng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Some measurements had to be recalculated due to the thickness of walls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Laser cutter was occupied so some parts had to be hand cut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Coming up with a scale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4"/>
          <p:cNvPicPr preferRelativeResize="0"/>
          <p:nvPr/>
        </p:nvPicPr>
        <p:blipFill rotWithShape="1">
          <a:blip r:embed="rId3">
            <a:alphaModFix/>
          </a:blip>
          <a:srcRect b="12820" l="16506" r="16826" t="5984"/>
          <a:stretch/>
        </p:blipFill>
        <p:spPr>
          <a:xfrm>
            <a:off x="173125" y="1878534"/>
            <a:ext cx="4287675" cy="294936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4"/>
          <p:cNvSpPr txBox="1"/>
          <p:nvPr>
            <p:ph type="title"/>
          </p:nvPr>
        </p:nvSpPr>
        <p:spPr>
          <a:xfrm>
            <a:off x="866216" y="730251"/>
            <a:ext cx="6571200" cy="53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Before </a:t>
            </a:r>
            <a:r>
              <a:rPr b="1" lang="en"/>
              <a:t>Construction</a:t>
            </a:r>
            <a:endParaRPr b="1"/>
          </a:p>
        </p:txBody>
      </p:sp>
      <p:sp>
        <p:nvSpPr>
          <p:cNvPr id="287" name="Google Shape;287;p24"/>
          <p:cNvSpPr txBox="1"/>
          <p:nvPr>
            <p:ph idx="1" type="body"/>
          </p:nvPr>
        </p:nvSpPr>
        <p:spPr>
          <a:xfrm>
            <a:off x="2392816" y="1700850"/>
            <a:ext cx="3618900" cy="43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/>
              <a:t>Floor Plan</a:t>
            </a:r>
            <a:endParaRPr/>
          </a:p>
        </p:txBody>
      </p:sp>
      <p:sp>
        <p:nvSpPr>
          <p:cNvPr id="288" name="Google Shape;288;p24"/>
          <p:cNvSpPr txBox="1"/>
          <p:nvPr>
            <p:ph idx="4" type="body"/>
          </p:nvPr>
        </p:nvSpPr>
        <p:spPr>
          <a:xfrm>
            <a:off x="4656535" y="2384822"/>
            <a:ext cx="3618900" cy="21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9" name="Google Shape;289;p24"/>
          <p:cNvPicPr preferRelativeResize="0"/>
          <p:nvPr/>
        </p:nvPicPr>
        <p:blipFill rotWithShape="1">
          <a:blip r:embed="rId4">
            <a:alphaModFix/>
          </a:blip>
          <a:srcRect b="31631" l="9136" r="30072" t="12392"/>
          <a:stretch/>
        </p:blipFill>
        <p:spPr>
          <a:xfrm>
            <a:off x="4543000" y="2134450"/>
            <a:ext cx="4287677" cy="263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4"/>
          <p:cNvSpPr txBox="1"/>
          <p:nvPr>
            <p:ph idx="3" type="body"/>
          </p:nvPr>
        </p:nvSpPr>
        <p:spPr>
          <a:xfrm>
            <a:off x="4656498" y="1700850"/>
            <a:ext cx="4374000" cy="43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750"/>
              </a:spcBef>
              <a:spcAft>
                <a:spcPts val="0"/>
              </a:spcAft>
              <a:buNone/>
            </a:pPr>
            <a:r>
              <a:rPr lang="en"/>
              <a:t>3D </a:t>
            </a:r>
            <a:r>
              <a:rPr lang="en"/>
              <a:t>Rendering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5"/>
          <p:cNvSpPr txBox="1"/>
          <p:nvPr>
            <p:ph type="title"/>
          </p:nvPr>
        </p:nvSpPr>
        <p:spPr>
          <a:xfrm>
            <a:off x="866216" y="730251"/>
            <a:ext cx="6571200" cy="53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Construction</a:t>
            </a:r>
            <a:endParaRPr b="1"/>
          </a:p>
        </p:txBody>
      </p:sp>
      <p:pic>
        <p:nvPicPr>
          <p:cNvPr id="296" name="Google Shape;296;p25"/>
          <p:cNvPicPr preferRelativeResize="0"/>
          <p:nvPr/>
        </p:nvPicPr>
        <p:blipFill rotWithShape="1">
          <a:blip r:embed="rId3">
            <a:alphaModFix/>
          </a:blip>
          <a:srcRect b="5820" l="0" r="0" t="0"/>
          <a:stretch/>
        </p:blipFill>
        <p:spPr>
          <a:xfrm>
            <a:off x="169550" y="3454050"/>
            <a:ext cx="2995676" cy="159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0001" y="1776175"/>
            <a:ext cx="3616676" cy="159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2925" y="3254225"/>
            <a:ext cx="2721900" cy="178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5"/>
          <p:cNvSpPr txBox="1"/>
          <p:nvPr/>
        </p:nvSpPr>
        <p:spPr>
          <a:xfrm>
            <a:off x="169550" y="1776175"/>
            <a:ext cx="2286000" cy="1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We used foam board, popsicle sticks, straws, green felt, and toothpicks to make our model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0" name="Google Shape;300;p25"/>
          <p:cNvSpPr txBox="1"/>
          <p:nvPr/>
        </p:nvSpPr>
        <p:spPr>
          <a:xfrm>
            <a:off x="3393075" y="3602075"/>
            <a:ext cx="27219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Arches were used for the front exterior of the house. Arched windows were used for most windows.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1" name="Google Shape;301;p25"/>
          <p:cNvSpPr txBox="1"/>
          <p:nvPr/>
        </p:nvSpPr>
        <p:spPr>
          <a:xfrm>
            <a:off x="6505025" y="1893075"/>
            <a:ext cx="2397600" cy="9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Different types of floorings were used for different rooms inside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6"/>
          <p:cNvPicPr preferRelativeResize="0"/>
          <p:nvPr/>
        </p:nvPicPr>
        <p:blipFill rotWithShape="1">
          <a:blip r:embed="rId3">
            <a:alphaModFix/>
          </a:blip>
          <a:srcRect b="12820" l="16506" r="16826" t="5984"/>
          <a:stretch/>
        </p:blipFill>
        <p:spPr>
          <a:xfrm>
            <a:off x="199375" y="1211375"/>
            <a:ext cx="3092475" cy="21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6"/>
          <p:cNvSpPr txBox="1"/>
          <p:nvPr>
            <p:ph idx="1" type="body"/>
          </p:nvPr>
        </p:nvSpPr>
        <p:spPr>
          <a:xfrm>
            <a:off x="382150" y="3655675"/>
            <a:ext cx="2349600" cy="11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</a:pPr>
            <a:r>
              <a:rPr lang="en" sz="1400">
                <a:solidFill>
                  <a:schemeClr val="lt2"/>
                </a:solidFill>
              </a:rPr>
              <a:t>Overall, the house is about 1303.5 sq feet</a:t>
            </a:r>
            <a:endParaRPr sz="11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>
                <a:solidFill>
                  <a:schemeClr val="lt2"/>
                </a:solidFill>
              </a:rPr>
              <a:t>Living Area:</a:t>
            </a:r>
            <a:endParaRPr sz="1400" u="sng">
              <a:solidFill>
                <a:schemeClr val="l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>
                <a:solidFill>
                  <a:schemeClr val="lt2"/>
                </a:solidFill>
              </a:rPr>
              <a:t>Living /family Room</a:t>
            </a:r>
            <a:endParaRPr sz="1400">
              <a:solidFill>
                <a:schemeClr val="l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>
                <a:solidFill>
                  <a:schemeClr val="lt2"/>
                </a:solidFill>
              </a:rPr>
              <a:t>Dining</a:t>
            </a:r>
            <a:endParaRPr sz="14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26"/>
          <p:cNvPicPr preferRelativeResize="0"/>
          <p:nvPr/>
        </p:nvPicPr>
        <p:blipFill rotWithShape="1">
          <a:blip r:embed="rId4">
            <a:alphaModFix/>
          </a:blip>
          <a:srcRect b="8941" l="16254" r="4025" t="12970"/>
          <a:stretch/>
        </p:blipFill>
        <p:spPr>
          <a:xfrm>
            <a:off x="1650988" y="97100"/>
            <a:ext cx="2927122" cy="16127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9" name="Google Shape;309;p26"/>
          <p:cNvSpPr txBox="1"/>
          <p:nvPr>
            <p:ph type="title"/>
          </p:nvPr>
        </p:nvSpPr>
        <p:spPr>
          <a:xfrm>
            <a:off x="2940446" y="3233250"/>
            <a:ext cx="32631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</a:pPr>
            <a:r>
              <a:rPr b="1" lang="en" u="sng"/>
              <a:t>Evaluation</a:t>
            </a:r>
            <a:endParaRPr b="1" i="0" sz="2700" u="sng" cap="none" strike="noStrike"/>
          </a:p>
        </p:txBody>
      </p:sp>
      <p:sp>
        <p:nvSpPr>
          <p:cNvPr id="310" name="Google Shape;310;p26"/>
          <p:cNvSpPr txBox="1"/>
          <p:nvPr/>
        </p:nvSpPr>
        <p:spPr>
          <a:xfrm>
            <a:off x="2431150" y="3933775"/>
            <a:ext cx="13668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Service Area:</a:t>
            </a:r>
            <a:endParaRPr u="sng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-"/>
            </a:pPr>
            <a:r>
              <a:rPr lang="en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Kitchen</a:t>
            </a:r>
            <a:endParaRPr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-"/>
            </a:pPr>
            <a:r>
              <a:rPr lang="en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Laundry</a:t>
            </a:r>
            <a:endParaRPr/>
          </a:p>
        </p:txBody>
      </p:sp>
      <p:sp>
        <p:nvSpPr>
          <p:cNvPr id="311" name="Google Shape;311;p26"/>
          <p:cNvSpPr txBox="1"/>
          <p:nvPr/>
        </p:nvSpPr>
        <p:spPr>
          <a:xfrm>
            <a:off x="3797950" y="3763350"/>
            <a:ext cx="17265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Sleeping Area:</a:t>
            </a:r>
            <a:endParaRPr u="sng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-"/>
            </a:pPr>
            <a:r>
              <a:rPr lang="en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 bedroom</a:t>
            </a:r>
            <a:endParaRPr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-"/>
            </a:pPr>
            <a:r>
              <a:rPr lang="en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 bathroom</a:t>
            </a:r>
            <a:endParaRPr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-"/>
            </a:pPr>
            <a:r>
              <a:rPr lang="en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 Closets</a:t>
            </a:r>
            <a:endParaRPr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6"/>
          <p:cNvSpPr txBox="1"/>
          <p:nvPr/>
        </p:nvSpPr>
        <p:spPr>
          <a:xfrm>
            <a:off x="5340750" y="3640700"/>
            <a:ext cx="3455700" cy="1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Other:</a:t>
            </a:r>
            <a:endParaRPr u="sng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-"/>
            </a:pPr>
            <a:r>
              <a:rPr lang="en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Garage, mudroom, Driveway</a:t>
            </a:r>
            <a:endParaRPr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-"/>
            </a:pPr>
            <a:r>
              <a:rPr lang="en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Powder room</a:t>
            </a:r>
            <a:endParaRPr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-"/>
            </a:pPr>
            <a:r>
              <a:rPr lang="en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Closet</a:t>
            </a:r>
            <a:endParaRPr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-"/>
            </a:pPr>
            <a:r>
              <a:rPr lang="en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Hallway connecting all rooms</a:t>
            </a:r>
            <a:endParaRPr sz="90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6625" y="1858375"/>
            <a:ext cx="1774124" cy="142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6"/>
          <p:cNvPicPr preferRelativeResize="0"/>
          <p:nvPr/>
        </p:nvPicPr>
        <p:blipFill rotWithShape="1">
          <a:blip r:embed="rId6">
            <a:alphaModFix/>
          </a:blip>
          <a:srcRect b="5731" l="0" r="0" t="0"/>
          <a:stretch/>
        </p:blipFill>
        <p:spPr>
          <a:xfrm>
            <a:off x="5340750" y="97098"/>
            <a:ext cx="3643950" cy="1761277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5" name="Google Shape;315;p26"/>
          <p:cNvPicPr preferRelativeResize="0"/>
          <p:nvPr/>
        </p:nvPicPr>
        <p:blipFill rotWithShape="1">
          <a:blip r:embed="rId7">
            <a:alphaModFix/>
          </a:blip>
          <a:srcRect b="6138" l="0" r="0" t="0"/>
          <a:stretch/>
        </p:blipFill>
        <p:spPr>
          <a:xfrm>
            <a:off x="6057587" y="2024525"/>
            <a:ext cx="2927124" cy="12087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The House: Living Area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7"/>
          <p:cNvSpPr txBox="1"/>
          <p:nvPr>
            <p:ph idx="1" type="body"/>
          </p:nvPr>
        </p:nvSpPr>
        <p:spPr>
          <a:xfrm>
            <a:off x="311700" y="1627325"/>
            <a:ext cx="8520600" cy="4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Includes the foyer, living/family room, a powder room, dining room, porch, deck, and storage closets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/>
              <a:t>The living room is made bigger than the minimum, has hardwood flooring throughout.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rPr lang="en" sz="1300"/>
              <a:t>The powder room has tile flooring and is located near the front foyer and is easy to access for anyone who needs to use it.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rPr lang="en" sz="1300"/>
              <a:t>The entrance leads guests straight to the living area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rPr lang="en" sz="1300"/>
              <a:t>The dining room is near the living room which means that guests</a:t>
            </a:r>
            <a:br>
              <a:rPr lang="en" sz="1300"/>
            </a:br>
            <a:r>
              <a:rPr lang="en" sz="1300"/>
              <a:t>can relax in the living room right after dinner.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rPr lang="en" sz="1300"/>
              <a:t>The dining room, foyer and the hallway connecting it all, would 							               have marble flooring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rPr lang="en" sz="1300"/>
              <a:t>The deck is wooden (made of popsicle sticks), and the porch is large with an archway.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t/>
            </a:r>
            <a:endParaRPr/>
          </a:p>
        </p:txBody>
      </p:sp>
      <p:pic>
        <p:nvPicPr>
          <p:cNvPr id="322" name="Google Shape;3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4425" y="2814300"/>
            <a:ext cx="2861527" cy="1794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7"/>
          <p:cNvSpPr/>
          <p:nvPr/>
        </p:nvSpPr>
        <p:spPr>
          <a:xfrm>
            <a:off x="6721050" y="3392475"/>
            <a:ext cx="1083240" cy="959148"/>
          </a:xfrm>
          <a:prstGeom prst="flowChartTerminator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8"/>
          <p:cNvSpPr txBox="1"/>
          <p:nvPr>
            <p:ph idx="1" type="body"/>
          </p:nvPr>
        </p:nvSpPr>
        <p:spPr>
          <a:xfrm>
            <a:off x="311700" y="1793400"/>
            <a:ext cx="8520600" cy="28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rPr lang="en"/>
              <a:t>The service area includes the kitchen, laundry room, garage.</a:t>
            </a:r>
            <a:endParaRPr/>
          </a:p>
          <a:p>
            <a:pPr indent="0" lvl="0" marL="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rPr lang="en"/>
              <a:t>The laundry room is placed near the bedrooms, it has tile flooring.</a:t>
            </a:r>
            <a:endParaRPr/>
          </a:p>
          <a:p>
            <a:pPr indent="0" lvl="0" marL="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rPr lang="en"/>
              <a:t>The kitchen is easily accessible from the </a:t>
            </a:r>
            <a:r>
              <a:rPr lang="en"/>
              <a:t>entrance, as well as the dining room. </a:t>
            </a:r>
            <a:endParaRPr/>
          </a:p>
          <a:p>
            <a:pPr indent="0" lvl="0" marL="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rPr lang="en"/>
              <a:t>The kitchen is located near the garage for easy accessibility.</a:t>
            </a:r>
            <a:endParaRPr/>
          </a:p>
          <a:p>
            <a:pPr indent="0" lvl="0" marL="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rPr lang="en"/>
              <a:t>The storage/coat closet has hardwood flooring is located by the </a:t>
            </a:r>
            <a:br>
              <a:rPr lang="en"/>
            </a:br>
            <a:r>
              <a:rPr lang="en"/>
              <a:t>front door.</a:t>
            </a:r>
            <a:endParaRPr/>
          </a:p>
          <a:p>
            <a:pPr indent="0" lvl="0" marL="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rPr lang="en"/>
              <a:t>The kitchen also uses marble flooring.</a:t>
            </a:r>
            <a:endParaRPr/>
          </a:p>
          <a:p>
            <a:pPr indent="0" lvl="0" marL="0" marR="0" rtl="0" algn="l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329" name="Google Shape;329;p28"/>
          <p:cNvSpPr txBox="1"/>
          <p:nvPr/>
        </p:nvSpPr>
        <p:spPr>
          <a:xfrm>
            <a:off x="1965875" y="618175"/>
            <a:ext cx="6466500" cy="5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House: Service Area</a:t>
            </a:r>
            <a:endParaRPr sz="2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0" name="Google Shape;3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7700" y="3065325"/>
            <a:ext cx="3024599" cy="189630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8"/>
          <p:cNvSpPr/>
          <p:nvPr/>
        </p:nvSpPr>
        <p:spPr>
          <a:xfrm>
            <a:off x="7289625" y="3484950"/>
            <a:ext cx="899208" cy="1366794"/>
          </a:xfrm>
          <a:prstGeom prst="flowChartTerminator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on Boardroom">
  <a:themeElements>
    <a:clrScheme name="Blu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