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6" r:id="rId3"/>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12192000"/>
  <p:notesSz cx="6858000" cy="9144000"/>
  <p:embeddedFontLst>
    <p:embeddedFont>
      <p:font typeface="Century Gothic"/>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enturyGothic-bold.fntdata"/><Relationship Id="rId23" Type="http://schemas.openxmlformats.org/officeDocument/2006/relationships/font" Target="fonts/CenturyGothic-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CenturyGothic-boldItalic.fntdata"/><Relationship Id="rId25" Type="http://schemas.openxmlformats.org/officeDocument/2006/relationships/font" Target="fonts/CenturyGothic-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Mehreen</a:t>
            </a:r>
            <a:endParaRPr/>
          </a:p>
        </p:txBody>
      </p:sp>
      <p:sp>
        <p:nvSpPr>
          <p:cNvPr id="283" name="Google Shape;283;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Jhanvi</a:t>
            </a:r>
            <a:endParaRPr/>
          </a:p>
        </p:txBody>
      </p:sp>
      <p:sp>
        <p:nvSpPr>
          <p:cNvPr id="298" name="Google Shape;298;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Google Shape;31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Mehreen</a:t>
            </a:r>
            <a:endParaRPr/>
          </a:p>
        </p:txBody>
      </p:sp>
      <p:sp>
        <p:nvSpPr>
          <p:cNvPr id="312" name="Google Shape;31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Jhanvi</a:t>
            </a:r>
            <a:endParaRPr/>
          </a:p>
        </p:txBody>
      </p:sp>
      <p:sp>
        <p:nvSpPr>
          <p:cNvPr id="328" name="Google Shape;32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Jhanvi</a:t>
            </a:r>
            <a:endParaRPr/>
          </a:p>
        </p:txBody>
      </p:sp>
      <p:sp>
        <p:nvSpPr>
          <p:cNvPr id="343" name="Google Shape;34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Mehreen</a:t>
            </a:r>
            <a:endParaRPr/>
          </a:p>
        </p:txBody>
      </p:sp>
      <p:sp>
        <p:nvSpPr>
          <p:cNvPr id="359" name="Google Shape;35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Mehreen</a:t>
            </a:r>
            <a:endParaRPr/>
          </a:p>
        </p:txBody>
      </p:sp>
      <p:sp>
        <p:nvSpPr>
          <p:cNvPr id="373" name="Google Shape;37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Mehreen</a:t>
            </a:r>
            <a:endParaRPr/>
          </a:p>
        </p:txBody>
      </p:sp>
      <p:sp>
        <p:nvSpPr>
          <p:cNvPr id="171" name="Google Shape;17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Jhanvi</a:t>
            </a:r>
            <a:endParaRPr/>
          </a:p>
        </p:txBody>
      </p:sp>
      <p:sp>
        <p:nvSpPr>
          <p:cNvPr id="179" name="Google Shape;17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Mehreen</a:t>
            </a:r>
            <a:endParaRPr/>
          </a:p>
        </p:txBody>
      </p:sp>
      <p:sp>
        <p:nvSpPr>
          <p:cNvPr id="196" name="Google Shape;1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Jhanvi</a:t>
            </a:r>
            <a:endParaRPr/>
          </a:p>
        </p:txBody>
      </p:sp>
      <p:sp>
        <p:nvSpPr>
          <p:cNvPr id="206" name="Google Shape;20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Mehreen</a:t>
            </a:r>
            <a:endParaRPr/>
          </a:p>
        </p:txBody>
      </p:sp>
      <p:sp>
        <p:nvSpPr>
          <p:cNvPr id="224" name="Google Shape;22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Jhanvi</a:t>
            </a:r>
            <a:endParaRPr/>
          </a:p>
        </p:txBody>
      </p:sp>
      <p:sp>
        <p:nvSpPr>
          <p:cNvPr id="245" name="Google Shape;24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Mehreen</a:t>
            </a:r>
            <a:endParaRPr/>
          </a:p>
        </p:txBody>
      </p:sp>
      <p:sp>
        <p:nvSpPr>
          <p:cNvPr id="255" name="Google Shape;25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Mehreen</a:t>
            </a:r>
            <a:endParaRPr/>
          </a:p>
        </p:txBody>
      </p:sp>
      <p:sp>
        <p:nvSpPr>
          <p:cNvPr id="268" name="Google Shape;26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6" name="Shape 16"/>
        <p:cNvGrpSpPr/>
        <p:nvPr/>
      </p:nvGrpSpPr>
      <p:grpSpPr>
        <a:xfrm>
          <a:off x="0" y="0"/>
          <a:ext cx="0" cy="0"/>
          <a:chOff x="0" y="0"/>
          <a:chExt cx="0" cy="0"/>
        </a:xfrm>
      </p:grpSpPr>
      <p:pic>
        <p:nvPicPr>
          <p:cNvPr descr="C2-HD-BTM.png" id="17" name="Google Shape;17;p2"/>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8" name="Google Shape;18;p2"/>
          <p:cNvSpPr txBox="1"/>
          <p:nvPr>
            <p:ph type="ctrTitle"/>
          </p:nvPr>
        </p:nvSpPr>
        <p:spPr>
          <a:xfrm>
            <a:off x="1371600" y="1803405"/>
            <a:ext cx="9448800" cy="182509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
          <p:cNvSpPr txBox="1"/>
          <p:nvPr>
            <p:ph idx="1" type="subTitle"/>
          </p:nvPr>
        </p:nvSpPr>
        <p:spPr>
          <a:xfrm>
            <a:off x="1371600" y="3632201"/>
            <a:ext cx="9448800" cy="685800"/>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Clr>
                <a:schemeClr val="lt1"/>
              </a:buClr>
              <a:buSzPts val="2000"/>
              <a:buNone/>
              <a:defRPr sz="20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0" name="Google Shape;20;p2"/>
          <p:cNvSpPr txBox="1"/>
          <p:nvPr>
            <p:ph idx="10" type="dt"/>
          </p:nvPr>
        </p:nvSpPr>
        <p:spPr>
          <a:xfrm>
            <a:off x="7909561" y="4314328"/>
            <a:ext cx="2910840" cy="374642"/>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
          <p:cNvSpPr txBox="1"/>
          <p:nvPr>
            <p:ph idx="11" type="ftr"/>
          </p:nvPr>
        </p:nvSpPr>
        <p:spPr>
          <a:xfrm>
            <a:off x="1371600" y="4323845"/>
            <a:ext cx="6400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
          <p:cNvSpPr txBox="1"/>
          <p:nvPr>
            <p:ph idx="12" type="sldNum"/>
          </p:nvPr>
        </p:nvSpPr>
        <p:spPr>
          <a:xfrm>
            <a:off x="8077200" y="14308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2" name="Shape 82"/>
        <p:cNvGrpSpPr/>
        <p:nvPr/>
      </p:nvGrpSpPr>
      <p:grpSpPr>
        <a:xfrm>
          <a:off x="0" y="0"/>
          <a:ext cx="0" cy="0"/>
          <a:chOff x="0" y="0"/>
          <a:chExt cx="0" cy="0"/>
        </a:xfrm>
      </p:grpSpPr>
      <p:sp>
        <p:nvSpPr>
          <p:cNvPr id="83" name="Google Shape;83;p12"/>
          <p:cNvSpPr txBox="1"/>
          <p:nvPr>
            <p:ph type="title"/>
          </p:nvPr>
        </p:nvSpPr>
        <p:spPr>
          <a:xfrm>
            <a:off x="685800" y="1524000"/>
            <a:ext cx="687324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2"/>
          <p:cNvSpPr/>
          <p:nvPr>
            <p:ph idx="2" type="pic"/>
          </p:nvPr>
        </p:nvSpPr>
        <p:spPr>
          <a:xfrm>
            <a:off x="7861238" y="751241"/>
            <a:ext cx="3644962" cy="546744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85" name="Google Shape;85;p12"/>
          <p:cNvSpPr txBox="1"/>
          <p:nvPr>
            <p:ph idx="1" type="body"/>
          </p:nvPr>
        </p:nvSpPr>
        <p:spPr>
          <a:xfrm>
            <a:off x="685800" y="3124199"/>
            <a:ext cx="6873240" cy="30944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6" name="Google Shape;86;p12"/>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2"/>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noramic Picture with Caption">
  <p:cSld name="Panoramic Picture with Caption">
    <p:spTree>
      <p:nvGrpSpPr>
        <p:cNvPr id="89" name="Shape 89"/>
        <p:cNvGrpSpPr/>
        <p:nvPr/>
      </p:nvGrpSpPr>
      <p:grpSpPr>
        <a:xfrm>
          <a:off x="0" y="0"/>
          <a:ext cx="0" cy="0"/>
          <a:chOff x="0" y="0"/>
          <a:chExt cx="0" cy="0"/>
        </a:xfrm>
      </p:grpSpPr>
      <p:sp>
        <p:nvSpPr>
          <p:cNvPr id="90" name="Google Shape;90;p13"/>
          <p:cNvSpPr txBox="1"/>
          <p:nvPr>
            <p:ph type="title"/>
          </p:nvPr>
        </p:nvSpPr>
        <p:spPr>
          <a:xfrm>
            <a:off x="685777" y="4697360"/>
            <a:ext cx="10822034" cy="81935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13"/>
          <p:cNvSpPr/>
          <p:nvPr>
            <p:ph idx="2" type="pic"/>
          </p:nvPr>
        </p:nvSpPr>
        <p:spPr>
          <a:xfrm>
            <a:off x="681727" y="941439"/>
            <a:ext cx="10821840" cy="3478161"/>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92" name="Google Shape;92;p13"/>
          <p:cNvSpPr txBox="1"/>
          <p:nvPr>
            <p:ph idx="1" type="body"/>
          </p:nvPr>
        </p:nvSpPr>
        <p:spPr>
          <a:xfrm>
            <a:off x="685800" y="5516715"/>
            <a:ext cx="10820400" cy="70196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3" name="Google Shape;93;p13"/>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3"/>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showMasterSp="0">
  <p:cSld name="Title and Caption">
    <p:spTree>
      <p:nvGrpSpPr>
        <p:cNvPr id="96" name="Shape 96"/>
        <p:cNvGrpSpPr/>
        <p:nvPr/>
      </p:nvGrpSpPr>
      <p:grpSpPr>
        <a:xfrm>
          <a:off x="0" y="0"/>
          <a:ext cx="0" cy="0"/>
          <a:chOff x="0" y="0"/>
          <a:chExt cx="0" cy="0"/>
        </a:xfrm>
      </p:grpSpPr>
      <p:pic>
        <p:nvPicPr>
          <p:cNvPr descr="C2-HD-BTM.png" id="97" name="Google Shape;97;p14"/>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98" name="Google Shape;98;p14"/>
          <p:cNvSpPr txBox="1"/>
          <p:nvPr>
            <p:ph type="title"/>
          </p:nvPr>
        </p:nvSpPr>
        <p:spPr>
          <a:xfrm>
            <a:off x="685800" y="753532"/>
            <a:ext cx="10820400" cy="280246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4"/>
          <p:cNvSpPr txBox="1"/>
          <p:nvPr>
            <p:ph idx="1" type="body"/>
          </p:nvPr>
        </p:nvSpPr>
        <p:spPr>
          <a:xfrm>
            <a:off x="1024467" y="3649133"/>
            <a:ext cx="10130516" cy="999067"/>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0" name="Google Shape;100;p14"/>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4"/>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4"/>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showMasterSp="0">
  <p:cSld name="Quote with Caption">
    <p:spTree>
      <p:nvGrpSpPr>
        <p:cNvPr id="103" name="Shape 103"/>
        <p:cNvGrpSpPr/>
        <p:nvPr/>
      </p:nvGrpSpPr>
      <p:grpSpPr>
        <a:xfrm>
          <a:off x="0" y="0"/>
          <a:ext cx="0" cy="0"/>
          <a:chOff x="0" y="0"/>
          <a:chExt cx="0" cy="0"/>
        </a:xfrm>
      </p:grpSpPr>
      <p:pic>
        <p:nvPicPr>
          <p:cNvPr descr="C2-HD-BTM.png" id="104" name="Google Shape;104;p15"/>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05" name="Google Shape;105;p15"/>
          <p:cNvSpPr txBox="1"/>
          <p:nvPr>
            <p:ph type="title"/>
          </p:nvPr>
        </p:nvSpPr>
        <p:spPr>
          <a:xfrm>
            <a:off x="1024467" y="753533"/>
            <a:ext cx="10151533" cy="260449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15"/>
          <p:cNvSpPr txBox="1"/>
          <p:nvPr>
            <p:ph idx="1" type="body"/>
          </p:nvPr>
        </p:nvSpPr>
        <p:spPr>
          <a:xfrm>
            <a:off x="1303865" y="3365556"/>
            <a:ext cx="9592736" cy="44444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7" name="Google Shape;107;p15"/>
          <p:cNvSpPr txBox="1"/>
          <p:nvPr>
            <p:ph idx="2" type="body"/>
          </p:nvPr>
        </p:nvSpPr>
        <p:spPr>
          <a:xfrm>
            <a:off x="1024467" y="3959862"/>
            <a:ext cx="10151533" cy="679871"/>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8" name="Google Shape;108;p15"/>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5"/>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5"/>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
        <p:nvSpPr>
          <p:cNvPr id="111" name="Google Shape;111;p15"/>
          <p:cNvSpPr txBox="1"/>
          <p:nvPr/>
        </p:nvSpPr>
        <p:spPr>
          <a:xfrm>
            <a:off x="476250" y="933450"/>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Century Gothic"/>
              <a:buNone/>
            </a:pPr>
            <a:r>
              <a:rPr b="0" i="0" lang="en-CA" sz="8000" u="none" cap="none" strike="noStrike">
                <a:solidFill>
                  <a:schemeClr val="dk1"/>
                </a:solidFill>
                <a:latin typeface="Century Gothic"/>
                <a:ea typeface="Century Gothic"/>
                <a:cs typeface="Century Gothic"/>
                <a:sym typeface="Century Gothic"/>
              </a:rPr>
              <a:t>“</a:t>
            </a:r>
            <a:endParaRPr/>
          </a:p>
        </p:txBody>
      </p:sp>
      <p:sp>
        <p:nvSpPr>
          <p:cNvPr id="112" name="Google Shape;112;p15"/>
          <p:cNvSpPr txBox="1"/>
          <p:nvPr/>
        </p:nvSpPr>
        <p:spPr>
          <a:xfrm>
            <a:off x="10984230" y="270129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Century Gothic"/>
              <a:buNone/>
            </a:pPr>
            <a:r>
              <a:rPr b="0" i="0" lang="en-CA" sz="8000" u="none" cap="none" strike="noStrike">
                <a:solidFill>
                  <a:schemeClr val="dk1"/>
                </a:solidFill>
                <a:latin typeface="Century Gothic"/>
                <a:ea typeface="Century Gothic"/>
                <a:cs typeface="Century Gothic"/>
                <a:sym typeface="Century Gothic"/>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showMasterSp="0">
  <p:cSld name="Name Card">
    <p:spTree>
      <p:nvGrpSpPr>
        <p:cNvPr id="113" name="Shape 113"/>
        <p:cNvGrpSpPr/>
        <p:nvPr/>
      </p:nvGrpSpPr>
      <p:grpSpPr>
        <a:xfrm>
          <a:off x="0" y="0"/>
          <a:ext cx="0" cy="0"/>
          <a:chOff x="0" y="0"/>
          <a:chExt cx="0" cy="0"/>
        </a:xfrm>
      </p:grpSpPr>
      <p:pic>
        <p:nvPicPr>
          <p:cNvPr descr="C2-HD-BTM.png" id="114" name="Google Shape;114;p16"/>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15" name="Google Shape;115;p16"/>
          <p:cNvSpPr txBox="1"/>
          <p:nvPr>
            <p:ph type="title"/>
          </p:nvPr>
        </p:nvSpPr>
        <p:spPr>
          <a:xfrm>
            <a:off x="1024495" y="1124701"/>
            <a:ext cx="10146186" cy="251183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16"/>
          <p:cNvSpPr txBox="1"/>
          <p:nvPr>
            <p:ph idx="1" type="body"/>
          </p:nvPr>
        </p:nvSpPr>
        <p:spPr>
          <a:xfrm>
            <a:off x="1024467" y="3648315"/>
            <a:ext cx="10144654" cy="9998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7" name="Google Shape;117;p16"/>
          <p:cNvSpPr txBox="1"/>
          <p:nvPr>
            <p:ph idx="10" type="dt"/>
          </p:nvPr>
        </p:nvSpPr>
        <p:spPr>
          <a:xfrm>
            <a:off x="7814452" y="378883"/>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6"/>
          <p:cNvSpPr txBox="1"/>
          <p:nvPr>
            <p:ph idx="11" type="ftr"/>
          </p:nvPr>
        </p:nvSpPr>
        <p:spPr>
          <a:xfrm>
            <a:off x="685800" y="378883"/>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16"/>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p:cSld name="3 Column">
    <p:spTree>
      <p:nvGrpSpPr>
        <p:cNvPr id="120" name="Shape 120"/>
        <p:cNvGrpSpPr/>
        <p:nvPr/>
      </p:nvGrpSpPr>
      <p:grpSpPr>
        <a:xfrm>
          <a:off x="0" y="0"/>
          <a:ext cx="0" cy="0"/>
          <a:chOff x="0" y="0"/>
          <a:chExt cx="0" cy="0"/>
        </a:xfrm>
      </p:grpSpPr>
      <p:sp>
        <p:nvSpPr>
          <p:cNvPr id="121" name="Google Shape;121;p17"/>
          <p:cNvSpPr txBox="1"/>
          <p:nvPr>
            <p:ph type="title"/>
          </p:nvPr>
        </p:nvSpPr>
        <p:spPr>
          <a:xfrm>
            <a:off x="2895600" y="761999"/>
            <a:ext cx="8610599" cy="1303867"/>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17"/>
          <p:cNvSpPr txBox="1"/>
          <p:nvPr>
            <p:ph idx="1" type="body"/>
          </p:nvPr>
        </p:nvSpPr>
        <p:spPr>
          <a:xfrm>
            <a:off x="685800" y="2202080"/>
            <a:ext cx="3456432" cy="61732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3" name="Google Shape;123;p17"/>
          <p:cNvSpPr txBox="1"/>
          <p:nvPr>
            <p:ph idx="2" type="body"/>
          </p:nvPr>
        </p:nvSpPr>
        <p:spPr>
          <a:xfrm>
            <a:off x="685799" y="2904565"/>
            <a:ext cx="3456432" cy="331413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24" name="Google Shape;124;p17"/>
          <p:cNvSpPr txBox="1"/>
          <p:nvPr>
            <p:ph idx="3" type="body"/>
          </p:nvPr>
        </p:nvSpPr>
        <p:spPr>
          <a:xfrm>
            <a:off x="4368800" y="2201333"/>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5" name="Google Shape;125;p17"/>
          <p:cNvSpPr txBox="1"/>
          <p:nvPr>
            <p:ph idx="4" type="body"/>
          </p:nvPr>
        </p:nvSpPr>
        <p:spPr>
          <a:xfrm>
            <a:off x="4366858" y="2904067"/>
            <a:ext cx="3456432" cy="33146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26" name="Google Shape;126;p17"/>
          <p:cNvSpPr txBox="1"/>
          <p:nvPr>
            <p:ph idx="5" type="body"/>
          </p:nvPr>
        </p:nvSpPr>
        <p:spPr>
          <a:xfrm>
            <a:off x="8051800" y="2192866"/>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7" name="Google Shape;127;p17"/>
          <p:cNvSpPr txBox="1"/>
          <p:nvPr>
            <p:ph idx="6" type="body"/>
          </p:nvPr>
        </p:nvSpPr>
        <p:spPr>
          <a:xfrm>
            <a:off x="8051801" y="2904565"/>
            <a:ext cx="3456432" cy="331413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28" name="Google Shape;128;p17"/>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17"/>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1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 Column">
  <p:cSld name="3 Picture Column">
    <p:spTree>
      <p:nvGrpSpPr>
        <p:cNvPr id="131" name="Shape 131"/>
        <p:cNvGrpSpPr/>
        <p:nvPr/>
      </p:nvGrpSpPr>
      <p:grpSpPr>
        <a:xfrm>
          <a:off x="0" y="0"/>
          <a:ext cx="0" cy="0"/>
          <a:chOff x="0" y="0"/>
          <a:chExt cx="0" cy="0"/>
        </a:xfrm>
      </p:grpSpPr>
      <p:sp>
        <p:nvSpPr>
          <p:cNvPr id="132" name="Google Shape;132;p18"/>
          <p:cNvSpPr txBox="1"/>
          <p:nvPr>
            <p:ph type="title"/>
          </p:nvPr>
        </p:nvSpPr>
        <p:spPr>
          <a:xfrm>
            <a:off x="2895600" y="762000"/>
            <a:ext cx="8610599" cy="1295400"/>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18"/>
          <p:cNvSpPr txBox="1"/>
          <p:nvPr>
            <p:ph idx="1" type="body"/>
          </p:nvPr>
        </p:nvSpPr>
        <p:spPr>
          <a:xfrm>
            <a:off x="688618" y="4191000"/>
            <a:ext cx="3451582"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4" name="Google Shape;134;p18"/>
          <p:cNvSpPr/>
          <p:nvPr>
            <p:ph idx="2" type="pic"/>
          </p:nvPr>
        </p:nvSpPr>
        <p:spPr>
          <a:xfrm>
            <a:off x="688618" y="2362200"/>
            <a:ext cx="3451582"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35" name="Google Shape;135;p18"/>
          <p:cNvSpPr txBox="1"/>
          <p:nvPr>
            <p:ph idx="3" type="body"/>
          </p:nvPr>
        </p:nvSpPr>
        <p:spPr>
          <a:xfrm>
            <a:off x="688618" y="4873764"/>
            <a:ext cx="3451582" cy="134492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36" name="Google Shape;136;p18"/>
          <p:cNvSpPr txBox="1"/>
          <p:nvPr>
            <p:ph idx="4" type="body"/>
          </p:nvPr>
        </p:nvSpPr>
        <p:spPr>
          <a:xfrm>
            <a:off x="4374263" y="4191000"/>
            <a:ext cx="3448935"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7" name="Google Shape;137;p18"/>
          <p:cNvSpPr/>
          <p:nvPr>
            <p:ph idx="5" type="pic"/>
          </p:nvPr>
        </p:nvSpPr>
        <p:spPr>
          <a:xfrm>
            <a:off x="4374263" y="2362200"/>
            <a:ext cx="3448936"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38" name="Google Shape;138;p18"/>
          <p:cNvSpPr txBox="1"/>
          <p:nvPr>
            <p:ph idx="6" type="body"/>
          </p:nvPr>
        </p:nvSpPr>
        <p:spPr>
          <a:xfrm>
            <a:off x="4374264" y="4873763"/>
            <a:ext cx="3448935" cy="134492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39" name="Google Shape;139;p18"/>
          <p:cNvSpPr txBox="1"/>
          <p:nvPr>
            <p:ph idx="7" type="body"/>
          </p:nvPr>
        </p:nvSpPr>
        <p:spPr>
          <a:xfrm>
            <a:off x="8049731" y="4191000"/>
            <a:ext cx="3456469"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0" name="Google Shape;140;p18"/>
          <p:cNvSpPr/>
          <p:nvPr>
            <p:ph idx="8" type="pic"/>
          </p:nvPr>
        </p:nvSpPr>
        <p:spPr>
          <a:xfrm>
            <a:off x="8049855" y="2362200"/>
            <a:ext cx="3447878"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41" name="Google Shape;141;p18"/>
          <p:cNvSpPr txBox="1"/>
          <p:nvPr>
            <p:ph idx="9" type="body"/>
          </p:nvPr>
        </p:nvSpPr>
        <p:spPr>
          <a:xfrm>
            <a:off x="8049731" y="4873761"/>
            <a:ext cx="3452445" cy="134492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42" name="Google Shape;142;p18"/>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18"/>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1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45" name="Shape 145"/>
        <p:cNvGrpSpPr/>
        <p:nvPr/>
      </p:nvGrpSpPr>
      <p:grpSpPr>
        <a:xfrm>
          <a:off x="0" y="0"/>
          <a:ext cx="0" cy="0"/>
          <a:chOff x="0" y="0"/>
          <a:chExt cx="0" cy="0"/>
        </a:xfrm>
      </p:grpSpPr>
      <p:sp>
        <p:nvSpPr>
          <p:cNvPr id="146" name="Google Shape;146;p19"/>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19"/>
          <p:cNvSpPr txBox="1"/>
          <p:nvPr>
            <p:ph idx="1" type="body"/>
          </p:nvPr>
        </p:nvSpPr>
        <p:spPr>
          <a:xfrm rot="5400000">
            <a:off x="4083937" y="-1203579"/>
            <a:ext cx="4024125" cy="108204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8" name="Google Shape;148;p19"/>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19"/>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1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showMasterSp="0" type="vertTitleAndTx">
  <p:cSld name="VERTICAL_TITLE_AND_VERTICAL_TEXT">
    <p:spTree>
      <p:nvGrpSpPr>
        <p:cNvPr id="151" name="Shape 151"/>
        <p:cNvGrpSpPr/>
        <p:nvPr/>
      </p:nvGrpSpPr>
      <p:grpSpPr>
        <a:xfrm>
          <a:off x="0" y="0"/>
          <a:ext cx="0" cy="0"/>
          <a:chOff x="0" y="0"/>
          <a:chExt cx="0" cy="0"/>
        </a:xfrm>
      </p:grpSpPr>
      <p:pic>
        <p:nvPicPr>
          <p:cNvPr descr="C2-HD-BTM.png" id="152" name="Google Shape;152;p20"/>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53" name="Google Shape;153;p20"/>
          <p:cNvSpPr txBox="1"/>
          <p:nvPr>
            <p:ph type="title"/>
          </p:nvPr>
        </p:nvSpPr>
        <p:spPr>
          <a:xfrm rot="5400000">
            <a:off x="8525933" y="1667933"/>
            <a:ext cx="3903133" cy="20574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40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20"/>
          <p:cNvSpPr txBox="1"/>
          <p:nvPr>
            <p:ph idx="1" type="body"/>
          </p:nvPr>
        </p:nvSpPr>
        <p:spPr>
          <a:xfrm rot="5400000">
            <a:off x="3175000" y="-1405467"/>
            <a:ext cx="3903133" cy="820420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20"/>
          <p:cNvSpPr txBox="1"/>
          <p:nvPr>
            <p:ph idx="10" type="dt"/>
          </p:nvPr>
        </p:nvSpPr>
        <p:spPr>
          <a:xfrm>
            <a:off x="7814452" y="379941"/>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20"/>
          <p:cNvSpPr txBox="1"/>
          <p:nvPr>
            <p:ph idx="11" type="ftr"/>
          </p:nvPr>
        </p:nvSpPr>
        <p:spPr>
          <a:xfrm>
            <a:off x="685800" y="381000"/>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0"/>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0" name="Shape 30"/>
        <p:cNvGrpSpPr/>
        <p:nvPr/>
      </p:nvGrpSpPr>
      <p:grpSpPr>
        <a:xfrm>
          <a:off x="0" y="0"/>
          <a:ext cx="0" cy="0"/>
          <a:chOff x="0" y="0"/>
          <a:chExt cx="0" cy="0"/>
        </a:xfrm>
      </p:grpSpPr>
      <p:sp>
        <p:nvSpPr>
          <p:cNvPr id="31" name="Google Shape;31;p4"/>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4"/>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4"/>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4"/>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6" name="Shape 36"/>
        <p:cNvGrpSpPr/>
        <p:nvPr/>
      </p:nvGrpSpPr>
      <p:grpSpPr>
        <a:xfrm>
          <a:off x="0" y="0"/>
          <a:ext cx="0" cy="0"/>
          <a:chOff x="0" y="0"/>
          <a:chExt cx="0" cy="0"/>
        </a:xfrm>
      </p:grpSpPr>
      <p:pic>
        <p:nvPicPr>
          <p:cNvPr descr="C2-HD-BTM.png" id="37" name="Google Shape;37;p5"/>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38" name="Google Shape;38;p5"/>
          <p:cNvSpPr txBox="1"/>
          <p:nvPr>
            <p:ph type="ctrTitle"/>
          </p:nvPr>
        </p:nvSpPr>
        <p:spPr>
          <a:xfrm>
            <a:off x="1371600" y="1803405"/>
            <a:ext cx="9448800" cy="182509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
          <p:cNvSpPr txBox="1"/>
          <p:nvPr>
            <p:ph idx="1" type="subTitle"/>
          </p:nvPr>
        </p:nvSpPr>
        <p:spPr>
          <a:xfrm>
            <a:off x="1371600" y="3632201"/>
            <a:ext cx="9448800" cy="685800"/>
          </a:xfrm>
          <a:prstGeom prst="rect">
            <a:avLst/>
          </a:prstGeom>
          <a:noFill/>
          <a:ln>
            <a:noFill/>
          </a:ln>
        </p:spPr>
        <p:txBody>
          <a:bodyPr anchorCtr="0" anchor="t" bIns="45700" lIns="91425" spcFirstLastPara="1" rIns="91425" wrap="square" tIns="45700">
            <a:noAutofit/>
          </a:bodyPr>
          <a:lstStyle>
            <a:lvl1pPr lvl="0" algn="l">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 name="Google Shape;40;p5"/>
          <p:cNvSpPr txBox="1"/>
          <p:nvPr>
            <p:ph idx="10" type="dt"/>
          </p:nvPr>
        </p:nvSpPr>
        <p:spPr>
          <a:xfrm>
            <a:off x="7909561" y="4314328"/>
            <a:ext cx="2910840" cy="374642"/>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1" type="ftr"/>
          </p:nvPr>
        </p:nvSpPr>
        <p:spPr>
          <a:xfrm>
            <a:off x="1371600" y="4323845"/>
            <a:ext cx="6400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
          <p:cNvSpPr txBox="1"/>
          <p:nvPr>
            <p:ph idx="12" type="sldNum"/>
          </p:nvPr>
        </p:nvSpPr>
        <p:spPr>
          <a:xfrm>
            <a:off x="8077200" y="14308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spTree>
      <p:nvGrpSpPr>
        <p:cNvPr id="43" name="Shape 43"/>
        <p:cNvGrpSpPr/>
        <p:nvPr/>
      </p:nvGrpSpPr>
      <p:grpSpPr>
        <a:xfrm>
          <a:off x="0" y="0"/>
          <a:ext cx="0" cy="0"/>
          <a:chOff x="0" y="0"/>
          <a:chExt cx="0" cy="0"/>
        </a:xfrm>
      </p:grpSpPr>
      <p:pic>
        <p:nvPicPr>
          <p:cNvPr descr="C2-HD-BTM.png" id="44" name="Google Shape;44;p6"/>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45" name="Google Shape;45;p6"/>
          <p:cNvSpPr txBox="1"/>
          <p:nvPr>
            <p:ph type="title"/>
          </p:nvPr>
        </p:nvSpPr>
        <p:spPr>
          <a:xfrm>
            <a:off x="685800" y="753533"/>
            <a:ext cx="10820399" cy="2801935"/>
          </a:xfrm>
          <a:prstGeom prst="rect">
            <a:avLst/>
          </a:prstGeom>
          <a:noFill/>
          <a:ln>
            <a:noFill/>
          </a:ln>
        </p:spPr>
        <p:txBody>
          <a:bodyPr anchorCtr="0" anchor="b" bIns="45700" lIns="91425" spcFirstLastPara="1" rIns="91425" wrap="square" tIns="45700">
            <a:noAutofit/>
          </a:bodyPr>
          <a:lstStyle>
            <a:lvl1pPr lvl="0" algn="r">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
          <p:cNvSpPr txBox="1"/>
          <p:nvPr>
            <p:ph idx="1" type="body"/>
          </p:nvPr>
        </p:nvSpPr>
        <p:spPr>
          <a:xfrm>
            <a:off x="1024467" y="3641725"/>
            <a:ext cx="10490200" cy="955675"/>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rgbClr val="888888"/>
              </a:buClr>
              <a:buSzPts val="2200"/>
              <a:buNone/>
              <a:defRPr sz="22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7" name="Google Shape;47;p6"/>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1" type="ftr"/>
          </p:nvPr>
        </p:nvSpPr>
        <p:spPr>
          <a:xfrm>
            <a:off x="685800" y="381001"/>
            <a:ext cx="6991492" cy="36406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6"/>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0" name="Shape 50"/>
        <p:cNvGrpSpPr/>
        <p:nvPr/>
      </p:nvGrpSpPr>
      <p:grpSpPr>
        <a:xfrm>
          <a:off x="0" y="0"/>
          <a:ext cx="0" cy="0"/>
          <a:chOff x="0" y="0"/>
          <a:chExt cx="0" cy="0"/>
        </a:xfrm>
      </p:grpSpPr>
      <p:sp>
        <p:nvSpPr>
          <p:cNvPr id="51" name="Google Shape;51;p7"/>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7"/>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7"/>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7"/>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7"/>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7" name="Shape 57"/>
        <p:cNvGrpSpPr/>
        <p:nvPr/>
      </p:nvGrpSpPr>
      <p:grpSpPr>
        <a:xfrm>
          <a:off x="0" y="0"/>
          <a:ext cx="0" cy="0"/>
          <a:chOff x="0" y="0"/>
          <a:chExt cx="0" cy="0"/>
        </a:xfrm>
      </p:grpSpPr>
      <p:sp>
        <p:nvSpPr>
          <p:cNvPr id="58" name="Google Shape;58;p8"/>
          <p:cNvSpPr txBox="1"/>
          <p:nvPr>
            <p:ph type="title"/>
          </p:nvPr>
        </p:nvSpPr>
        <p:spPr>
          <a:xfrm>
            <a:off x="2895600" y="762000"/>
            <a:ext cx="8610600" cy="1295400"/>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8"/>
          <p:cNvSpPr txBox="1"/>
          <p:nvPr>
            <p:ph idx="1" type="body"/>
          </p:nvPr>
        </p:nvSpPr>
        <p:spPr>
          <a:xfrm>
            <a:off x="914409" y="2183802"/>
            <a:ext cx="5079991"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0" sz="28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0" name="Google Shape;60;p8"/>
          <p:cNvSpPr txBox="1"/>
          <p:nvPr>
            <p:ph idx="2" type="body"/>
          </p:nvPr>
        </p:nvSpPr>
        <p:spPr>
          <a:xfrm>
            <a:off x="685800" y="3132666"/>
            <a:ext cx="5311775" cy="3086019"/>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8"/>
          <p:cNvSpPr txBox="1"/>
          <p:nvPr>
            <p:ph idx="3" type="body"/>
          </p:nvPr>
        </p:nvSpPr>
        <p:spPr>
          <a:xfrm>
            <a:off x="6400800" y="2183802"/>
            <a:ext cx="5105400"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b="0" sz="28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2" name="Google Shape;62;p8"/>
          <p:cNvSpPr txBox="1"/>
          <p:nvPr>
            <p:ph idx="4" type="body"/>
          </p:nvPr>
        </p:nvSpPr>
        <p:spPr>
          <a:xfrm>
            <a:off x="6172200" y="3132666"/>
            <a:ext cx="5334000" cy="3086019"/>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8"/>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8"/>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6" name="Shape 66"/>
        <p:cNvGrpSpPr/>
        <p:nvPr/>
      </p:nvGrpSpPr>
      <p:grpSpPr>
        <a:xfrm>
          <a:off x="0" y="0"/>
          <a:ext cx="0" cy="0"/>
          <a:chOff x="0" y="0"/>
          <a:chExt cx="0" cy="0"/>
        </a:xfrm>
      </p:grpSpPr>
      <p:sp>
        <p:nvSpPr>
          <p:cNvPr id="67" name="Google Shape;67;p9"/>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9"/>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9"/>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1" name="Shape 71"/>
        <p:cNvGrpSpPr/>
        <p:nvPr/>
      </p:nvGrpSpPr>
      <p:grpSpPr>
        <a:xfrm>
          <a:off x="0" y="0"/>
          <a:ext cx="0" cy="0"/>
          <a:chOff x="0" y="0"/>
          <a:chExt cx="0" cy="0"/>
        </a:xfrm>
      </p:grpSpPr>
      <p:sp>
        <p:nvSpPr>
          <p:cNvPr id="72" name="Google Shape;72;p10"/>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0"/>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5" name="Shape 75"/>
        <p:cNvGrpSpPr/>
        <p:nvPr/>
      </p:nvGrpSpPr>
      <p:grpSpPr>
        <a:xfrm>
          <a:off x="0" y="0"/>
          <a:ext cx="0" cy="0"/>
          <a:chOff x="0" y="0"/>
          <a:chExt cx="0" cy="0"/>
        </a:xfrm>
      </p:grpSpPr>
      <p:sp>
        <p:nvSpPr>
          <p:cNvPr id="76" name="Google Shape;76;p11"/>
          <p:cNvSpPr txBox="1"/>
          <p:nvPr>
            <p:ph type="title"/>
          </p:nvPr>
        </p:nvSpPr>
        <p:spPr>
          <a:xfrm>
            <a:off x="685800" y="1524000"/>
            <a:ext cx="4114800"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1"/>
          <p:cNvSpPr txBox="1"/>
          <p:nvPr>
            <p:ph idx="1" type="body"/>
          </p:nvPr>
        </p:nvSpPr>
        <p:spPr>
          <a:xfrm>
            <a:off x="4995582" y="746759"/>
            <a:ext cx="6510618" cy="5471925"/>
          </a:xfrm>
          <a:prstGeom prst="rect">
            <a:avLst/>
          </a:prstGeom>
          <a:noFill/>
          <a:ln>
            <a:noFill/>
          </a:ln>
        </p:spPr>
        <p:txBody>
          <a:bodyPr anchorCtr="0" anchor="ctr"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1"/>
          <p:cNvSpPr txBox="1"/>
          <p:nvPr>
            <p:ph idx="2" type="body"/>
          </p:nvPr>
        </p:nvSpPr>
        <p:spPr>
          <a:xfrm>
            <a:off x="685800" y="3124199"/>
            <a:ext cx="4114800" cy="30944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9" name="Google Shape;79;p11"/>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1"/>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image" Target="../media/image1.png"/><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3.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 name="Shape 9"/>
        <p:cNvGrpSpPr/>
        <p:nvPr/>
      </p:nvGrpSpPr>
      <p:grpSpPr>
        <a:xfrm>
          <a:off x="0" y="0"/>
          <a:ext cx="0" cy="0"/>
          <a:chOff x="0" y="0"/>
          <a:chExt cx="0" cy="0"/>
        </a:xfrm>
      </p:grpSpPr>
      <p:pic>
        <p:nvPicPr>
          <p:cNvPr descr="C2-HD-TOP.png" id="10" name="Google Shape;10;p1"/>
          <p:cNvPicPr preferRelativeResize="0"/>
          <p:nvPr/>
        </p:nvPicPr>
        <p:blipFill rotWithShape="1">
          <a:blip r:embed="rId1">
            <a:alphaModFix/>
          </a:blip>
          <a:srcRect b="0" l="0" r="0" t="0"/>
          <a:stretch/>
        </p:blipFill>
        <p:spPr>
          <a:xfrm>
            <a:off x="0" y="0"/>
            <a:ext cx="12192000" cy="1441450"/>
          </a:xfrm>
          <a:prstGeom prst="rect">
            <a:avLst/>
          </a:prstGeom>
          <a:noFill/>
          <a:ln>
            <a:noFill/>
          </a:ln>
        </p:spPr>
      </p:pic>
      <p:sp>
        <p:nvSpPr>
          <p:cNvPr id="11" name="Google Shape;11;p1"/>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lvl1pPr lvl="0" marR="0" rtl="0" algn="r">
              <a:lnSpc>
                <a:spcPct val="90000"/>
              </a:lnSpc>
              <a:spcBef>
                <a:spcPts val="0"/>
              </a:spcBef>
              <a:spcAft>
                <a:spcPts val="0"/>
              </a:spcAft>
              <a:buClr>
                <a:schemeClr val="lt1"/>
              </a:buClr>
              <a:buSzPts val="4000"/>
              <a:buFont typeface="Century Gothic"/>
              <a:buNone/>
              <a:defRPr b="0" i="0" sz="4000" u="none" cap="none" strike="noStrike">
                <a:solidFill>
                  <a:schemeClr val="lt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Autofit/>
          </a:bodyPr>
          <a:lstStyle>
            <a:lvl1pPr indent="-368300" lvl="0" marL="457200" marR="0" rtl="0" algn="l">
              <a:lnSpc>
                <a:spcPct val="90000"/>
              </a:lnSpc>
              <a:spcBef>
                <a:spcPts val="1000"/>
              </a:spcBef>
              <a:spcAft>
                <a:spcPts val="0"/>
              </a:spcAft>
              <a:buClr>
                <a:schemeClr val="lt1"/>
              </a:buClr>
              <a:buSzPts val="2200"/>
              <a:buFont typeface="Arial"/>
              <a:buChar char="•"/>
              <a:defRPr b="0" i="0" sz="2200" u="none" cap="none" strike="noStrike">
                <a:solidFill>
                  <a:schemeClr val="lt1"/>
                </a:solidFill>
                <a:latin typeface="Century Gothic"/>
                <a:ea typeface="Century Gothic"/>
                <a:cs typeface="Century Gothic"/>
                <a:sym typeface="Century Gothic"/>
              </a:defRPr>
            </a:lvl1pPr>
            <a:lvl2pPr indent="-355600" lvl="1" marL="9144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entury Gothic"/>
                <a:ea typeface="Century Gothic"/>
                <a:cs typeface="Century Gothic"/>
                <a:sym typeface="Century Gothic"/>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entury Gothic"/>
                <a:ea typeface="Century Gothic"/>
                <a:cs typeface="Century Gothic"/>
                <a:sym typeface="Century Gothic"/>
              </a:defRPr>
            </a:lvl3pPr>
            <a:lvl4pPr indent="-330200" lvl="3" marL="1828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4pPr>
            <a:lvl5pPr indent="-330200" lvl="4" marL="22860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5pPr>
            <a:lvl6pPr indent="-330200" lvl="5" marL="27432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6pPr>
            <a:lvl7pPr indent="-330200" lvl="6" marL="32004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7pPr>
            <a:lvl8pPr indent="-330200" lvl="7" marL="36576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8pPr>
            <a:lvl9pPr indent="-330200" lvl="8" marL="4114800" marR="0" rtl="0" algn="l">
              <a:lnSpc>
                <a:spcPct val="90000"/>
              </a:lnSpc>
              <a:spcBef>
                <a:spcPts val="500"/>
              </a:spcBef>
              <a:spcAft>
                <a:spcPts val="0"/>
              </a:spcAft>
              <a:buClr>
                <a:schemeClr val="lt1"/>
              </a:buClr>
              <a:buSzPts val="1600"/>
              <a:buFont typeface="Arial"/>
              <a:buChar char="•"/>
              <a:defRPr b="0" i="0" sz="1600" u="none" cap="none" strike="noStrike">
                <a:solidFill>
                  <a:schemeClr val="lt1"/>
                </a:solidFill>
                <a:latin typeface="Century Gothic"/>
                <a:ea typeface="Century Gothic"/>
                <a:cs typeface="Century Gothic"/>
                <a:sym typeface="Century Gothic"/>
              </a:defRPr>
            </a:lvl9pPr>
          </a:lstStyle>
          <a:p/>
        </p:txBody>
      </p:sp>
      <p:sp>
        <p:nvSpPr>
          <p:cNvPr id="13" name="Google Shape;13;p1"/>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4" name="Google Shape;14;p1"/>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5" name="Google Shape;15;p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chemeClr val="lt1"/>
                </a:solidFill>
                <a:latin typeface="Century Gothic"/>
                <a:ea typeface="Century Gothic"/>
                <a:cs typeface="Century Gothic"/>
                <a:sym typeface="Century Gothic"/>
              </a:defRPr>
            </a:lvl1pPr>
            <a:lvl2pPr indent="0" lvl="1" marL="0" marR="0" rtl="0" algn="r">
              <a:spcBef>
                <a:spcPts val="0"/>
              </a:spcBef>
              <a:buNone/>
              <a:defRPr b="0" i="0" sz="1050" u="none" cap="none" strike="noStrike">
                <a:solidFill>
                  <a:schemeClr val="lt1"/>
                </a:solidFill>
                <a:latin typeface="Century Gothic"/>
                <a:ea typeface="Century Gothic"/>
                <a:cs typeface="Century Gothic"/>
                <a:sym typeface="Century Gothic"/>
              </a:defRPr>
            </a:lvl2pPr>
            <a:lvl3pPr indent="0" lvl="2" marL="0" marR="0" rtl="0" algn="r">
              <a:spcBef>
                <a:spcPts val="0"/>
              </a:spcBef>
              <a:buNone/>
              <a:defRPr b="0" i="0" sz="1050" u="none" cap="none" strike="noStrike">
                <a:solidFill>
                  <a:schemeClr val="lt1"/>
                </a:solidFill>
                <a:latin typeface="Century Gothic"/>
                <a:ea typeface="Century Gothic"/>
                <a:cs typeface="Century Gothic"/>
                <a:sym typeface="Century Gothic"/>
              </a:defRPr>
            </a:lvl3pPr>
            <a:lvl4pPr indent="0" lvl="3" marL="0" marR="0" rtl="0" algn="r">
              <a:spcBef>
                <a:spcPts val="0"/>
              </a:spcBef>
              <a:buNone/>
              <a:defRPr b="0" i="0" sz="1050" u="none" cap="none" strike="noStrike">
                <a:solidFill>
                  <a:schemeClr val="lt1"/>
                </a:solidFill>
                <a:latin typeface="Century Gothic"/>
                <a:ea typeface="Century Gothic"/>
                <a:cs typeface="Century Gothic"/>
                <a:sym typeface="Century Gothic"/>
              </a:defRPr>
            </a:lvl4pPr>
            <a:lvl5pPr indent="0" lvl="4" marL="0" marR="0" rtl="0" algn="r">
              <a:spcBef>
                <a:spcPts val="0"/>
              </a:spcBef>
              <a:buNone/>
              <a:defRPr b="0" i="0" sz="1050" u="none" cap="none" strike="noStrike">
                <a:solidFill>
                  <a:schemeClr val="lt1"/>
                </a:solidFill>
                <a:latin typeface="Century Gothic"/>
                <a:ea typeface="Century Gothic"/>
                <a:cs typeface="Century Gothic"/>
                <a:sym typeface="Century Gothic"/>
              </a:defRPr>
            </a:lvl5pPr>
            <a:lvl6pPr indent="0" lvl="5" marL="0" marR="0" rtl="0" algn="r">
              <a:spcBef>
                <a:spcPts val="0"/>
              </a:spcBef>
              <a:buNone/>
              <a:defRPr b="0" i="0" sz="1050" u="none" cap="none" strike="noStrike">
                <a:solidFill>
                  <a:schemeClr val="lt1"/>
                </a:solidFill>
                <a:latin typeface="Century Gothic"/>
                <a:ea typeface="Century Gothic"/>
                <a:cs typeface="Century Gothic"/>
                <a:sym typeface="Century Gothic"/>
              </a:defRPr>
            </a:lvl6pPr>
            <a:lvl7pPr indent="0" lvl="6" marL="0" marR="0" rtl="0" algn="r">
              <a:spcBef>
                <a:spcPts val="0"/>
              </a:spcBef>
              <a:buNone/>
              <a:defRPr b="0" i="0" sz="1050" u="none" cap="none" strike="noStrike">
                <a:solidFill>
                  <a:schemeClr val="lt1"/>
                </a:solidFill>
                <a:latin typeface="Century Gothic"/>
                <a:ea typeface="Century Gothic"/>
                <a:cs typeface="Century Gothic"/>
                <a:sym typeface="Century Gothic"/>
              </a:defRPr>
            </a:lvl7pPr>
            <a:lvl8pPr indent="0" lvl="7" marL="0" marR="0" rtl="0" algn="r">
              <a:spcBef>
                <a:spcPts val="0"/>
              </a:spcBef>
              <a:buNone/>
              <a:defRPr b="0" i="0" sz="1050" u="none" cap="none" strike="noStrike">
                <a:solidFill>
                  <a:schemeClr val="lt1"/>
                </a:solidFill>
                <a:latin typeface="Century Gothic"/>
                <a:ea typeface="Century Gothic"/>
                <a:cs typeface="Century Gothic"/>
                <a:sym typeface="Century Gothic"/>
              </a:defRPr>
            </a:lvl8pPr>
            <a:lvl9pPr indent="0" lvl="8" marL="0" marR="0" rtl="0" algn="r">
              <a:spcBef>
                <a:spcPts val="0"/>
              </a:spcBef>
              <a:buNone/>
              <a:defRPr b="0" i="0" sz="105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3" name="Shape 23"/>
        <p:cNvGrpSpPr/>
        <p:nvPr/>
      </p:nvGrpSpPr>
      <p:grpSpPr>
        <a:xfrm>
          <a:off x="0" y="0"/>
          <a:ext cx="0" cy="0"/>
          <a:chOff x="0" y="0"/>
          <a:chExt cx="0" cy="0"/>
        </a:xfrm>
      </p:grpSpPr>
      <p:pic>
        <p:nvPicPr>
          <p:cNvPr descr="C2-HD-TOP.png" id="24" name="Google Shape;24;p3"/>
          <p:cNvPicPr preferRelativeResize="0"/>
          <p:nvPr/>
        </p:nvPicPr>
        <p:blipFill rotWithShape="1">
          <a:blip r:embed="rId1">
            <a:alphaModFix/>
          </a:blip>
          <a:srcRect b="0" l="0" r="0" t="0"/>
          <a:stretch/>
        </p:blipFill>
        <p:spPr>
          <a:xfrm>
            <a:off x="0" y="0"/>
            <a:ext cx="12192000" cy="1441450"/>
          </a:xfrm>
          <a:prstGeom prst="rect">
            <a:avLst/>
          </a:prstGeom>
          <a:noFill/>
          <a:ln>
            <a:noFill/>
          </a:ln>
        </p:spPr>
      </p:pic>
      <p:sp>
        <p:nvSpPr>
          <p:cNvPr id="25" name="Google Shape;25;p3"/>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lvl1pPr lvl="0" marR="0" rtl="0" algn="r">
              <a:lnSpc>
                <a:spcPct val="90000"/>
              </a:lnSpc>
              <a:spcBef>
                <a:spcPts val="0"/>
              </a:spcBef>
              <a:spcAft>
                <a:spcPts val="0"/>
              </a:spcAft>
              <a:buClr>
                <a:schemeClr val="dk1"/>
              </a:buClr>
              <a:buSzPts val="4000"/>
              <a:buFont typeface="Century Gothic"/>
              <a:buNone/>
              <a:defRPr b="0" i="0" sz="4000" u="none" cap="none" strike="noStrik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 name="Google Shape;26;p3"/>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Autofit/>
          </a:bodyPr>
          <a:lstStyle>
            <a:lvl1pPr indent="-368300" lvl="0" marL="4572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Century Gothic"/>
                <a:ea typeface="Century Gothic"/>
                <a:cs typeface="Century Gothic"/>
                <a:sym typeface="Century Gothic"/>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27" name="Google Shape;27;p3"/>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8" name="Google Shape;28;p3"/>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29" name="Google Shape;29;p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888888"/>
                </a:solidFill>
                <a:latin typeface="Century Gothic"/>
                <a:ea typeface="Century Gothic"/>
                <a:cs typeface="Century Gothic"/>
                <a:sym typeface="Century Gothic"/>
              </a:defRPr>
            </a:lvl1pPr>
            <a:lvl2pPr indent="0" lvl="1" marL="0" marR="0" rtl="0" algn="r">
              <a:spcBef>
                <a:spcPts val="0"/>
              </a:spcBef>
              <a:buNone/>
              <a:defRPr b="0" i="0" sz="1050" u="none" cap="none" strike="noStrike">
                <a:solidFill>
                  <a:srgbClr val="888888"/>
                </a:solidFill>
                <a:latin typeface="Century Gothic"/>
                <a:ea typeface="Century Gothic"/>
                <a:cs typeface="Century Gothic"/>
                <a:sym typeface="Century Gothic"/>
              </a:defRPr>
            </a:lvl2pPr>
            <a:lvl3pPr indent="0" lvl="2" marL="0" marR="0" rtl="0" algn="r">
              <a:spcBef>
                <a:spcPts val="0"/>
              </a:spcBef>
              <a:buNone/>
              <a:defRPr b="0" i="0" sz="1050" u="none" cap="none" strike="noStrike">
                <a:solidFill>
                  <a:srgbClr val="888888"/>
                </a:solidFill>
                <a:latin typeface="Century Gothic"/>
                <a:ea typeface="Century Gothic"/>
                <a:cs typeface="Century Gothic"/>
                <a:sym typeface="Century Gothic"/>
              </a:defRPr>
            </a:lvl3pPr>
            <a:lvl4pPr indent="0" lvl="3" marL="0" marR="0" rtl="0" algn="r">
              <a:spcBef>
                <a:spcPts val="0"/>
              </a:spcBef>
              <a:buNone/>
              <a:defRPr b="0" i="0" sz="1050" u="none" cap="none" strike="noStrike">
                <a:solidFill>
                  <a:srgbClr val="888888"/>
                </a:solidFill>
                <a:latin typeface="Century Gothic"/>
                <a:ea typeface="Century Gothic"/>
                <a:cs typeface="Century Gothic"/>
                <a:sym typeface="Century Gothic"/>
              </a:defRPr>
            </a:lvl4pPr>
            <a:lvl5pPr indent="0" lvl="4" marL="0" marR="0" rtl="0" algn="r">
              <a:spcBef>
                <a:spcPts val="0"/>
              </a:spcBef>
              <a:buNone/>
              <a:defRPr b="0" i="0" sz="1050" u="none" cap="none" strike="noStrike">
                <a:solidFill>
                  <a:srgbClr val="888888"/>
                </a:solidFill>
                <a:latin typeface="Century Gothic"/>
                <a:ea typeface="Century Gothic"/>
                <a:cs typeface="Century Gothic"/>
                <a:sym typeface="Century Gothic"/>
              </a:defRPr>
            </a:lvl5pPr>
            <a:lvl6pPr indent="0" lvl="5" marL="0" marR="0" rtl="0" algn="r">
              <a:spcBef>
                <a:spcPts val="0"/>
              </a:spcBef>
              <a:buNone/>
              <a:defRPr b="0" i="0" sz="1050" u="none" cap="none" strike="noStrike">
                <a:solidFill>
                  <a:srgbClr val="888888"/>
                </a:solidFill>
                <a:latin typeface="Century Gothic"/>
                <a:ea typeface="Century Gothic"/>
                <a:cs typeface="Century Gothic"/>
                <a:sym typeface="Century Gothic"/>
              </a:defRPr>
            </a:lvl6pPr>
            <a:lvl7pPr indent="0" lvl="6" marL="0" marR="0" rtl="0" algn="r">
              <a:spcBef>
                <a:spcPts val="0"/>
              </a:spcBef>
              <a:buNone/>
              <a:defRPr b="0" i="0" sz="1050" u="none" cap="none" strike="noStrike">
                <a:solidFill>
                  <a:srgbClr val="888888"/>
                </a:solidFill>
                <a:latin typeface="Century Gothic"/>
                <a:ea typeface="Century Gothic"/>
                <a:cs typeface="Century Gothic"/>
                <a:sym typeface="Century Gothic"/>
              </a:defRPr>
            </a:lvl7pPr>
            <a:lvl8pPr indent="0" lvl="7" marL="0" marR="0" rtl="0" algn="r">
              <a:spcBef>
                <a:spcPts val="0"/>
              </a:spcBef>
              <a:buNone/>
              <a:defRPr b="0" i="0" sz="1050" u="none" cap="none" strike="noStrike">
                <a:solidFill>
                  <a:srgbClr val="888888"/>
                </a:solidFill>
                <a:latin typeface="Century Gothic"/>
                <a:ea typeface="Century Gothic"/>
                <a:cs typeface="Century Gothic"/>
                <a:sym typeface="Century Gothic"/>
              </a:defRPr>
            </a:lvl8pPr>
            <a:lvl9pPr indent="0" lvl="8" marL="0" marR="0" rtl="0" algn="r">
              <a:spcBef>
                <a:spcPts val="0"/>
              </a:spcBef>
              <a:buNone/>
              <a:defRPr b="0" i="0" sz="105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28.pn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7.png"/><Relationship Id="rId6" Type="http://schemas.openxmlformats.org/officeDocument/2006/relationships/image" Target="../media/image31.png"/><Relationship Id="rId7" Type="http://schemas.openxmlformats.org/officeDocument/2006/relationships/image" Target="../media/image34.png"/></Relationships>
</file>

<file path=ppt/slides/_rels/slide12.xml.rels><?xml version="1.0" encoding="UTF-8" standalone="yes"?><Relationships xmlns="http://schemas.openxmlformats.org/package/2006/relationships"><Relationship Id="rId10"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9.png"/><Relationship Id="rId9" Type="http://schemas.openxmlformats.org/officeDocument/2006/relationships/image" Target="../media/image46.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53.png"/><Relationship Id="rId8"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2.jpg"/><Relationship Id="rId6" Type="http://schemas.openxmlformats.org/officeDocument/2006/relationships/image" Target="../media/image51.jpg"/><Relationship Id="rId7" Type="http://schemas.openxmlformats.org/officeDocument/2006/relationships/image" Target="../media/image47.png"/><Relationship Id="rId8"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6.png"/><Relationship Id="rId6" Type="http://schemas.openxmlformats.org/officeDocument/2006/relationships/image" Target="../media/image40.png"/><Relationship Id="rId7" Type="http://schemas.openxmlformats.org/officeDocument/2006/relationships/image" Target="../media/image49.png"/><Relationship Id="rId8"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1.png"/><Relationship Id="rId5" Type="http://schemas.openxmlformats.org/officeDocument/2006/relationships/image" Target="../media/image48.png"/><Relationship Id="rId6" Type="http://schemas.openxmlformats.org/officeDocument/2006/relationships/image" Target="../media/image55.png"/><Relationship Id="rId7"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aimanmehreen.wixsite.com/stormrider" TargetMode="External"/><Relationship Id="rId4" Type="http://schemas.openxmlformats.org/officeDocument/2006/relationships/hyperlink" Target="mailto:818152@pdsb.net" TargetMode="External"/><Relationship Id="rId5" Type="http://schemas.openxmlformats.org/officeDocument/2006/relationships/hyperlink" Target="mailto:740338@pdsb.net" TargetMode="External"/><Relationship Id="rId6" Type="http://schemas.openxmlformats.org/officeDocument/2006/relationships/hyperlink" Target="https://docs.google.com/document/d/12KcK8LkUvO1d9G05V_pQrOJem_G_MCwcqcXAtpEfvLE/edit?usp=sharing" TargetMode="External"/><Relationship Id="rId7" Type="http://schemas.openxmlformats.org/officeDocument/2006/relationships/hyperlink" Target="https://drive.google.com/open?id=1CI0axm0PhzM0kHB65MYYux4ye_x31R1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3.png"/><Relationship Id="rId8"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6.png"/><Relationship Id="rId6"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4.jpg"/><Relationship Id="rId7" Type="http://schemas.openxmlformats.org/officeDocument/2006/relationships/image" Target="../media/image12.jp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6.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38.png"/><Relationship Id="rId6"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62" name="Shape 162"/>
        <p:cNvGrpSpPr/>
        <p:nvPr/>
      </p:nvGrpSpPr>
      <p:grpSpPr>
        <a:xfrm>
          <a:off x="0" y="0"/>
          <a:ext cx="0" cy="0"/>
          <a:chOff x="0" y="0"/>
          <a:chExt cx="0" cy="0"/>
        </a:xfrm>
      </p:grpSpPr>
      <p:sp>
        <p:nvSpPr>
          <p:cNvPr id="163" name="Google Shape;163;p21"/>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picture containing indoor, table, wall, floor&#10;&#10;Description automatically generated" id="164" name="Google Shape;164;p21"/>
          <p:cNvPicPr preferRelativeResize="0"/>
          <p:nvPr/>
        </p:nvPicPr>
        <p:blipFill rotWithShape="1">
          <a:blip r:embed="rId3">
            <a:alphaModFix amt="40000"/>
          </a:blip>
          <a:srcRect b="13113" l="0" r="0" t="45965"/>
          <a:stretch/>
        </p:blipFill>
        <p:spPr>
          <a:xfrm>
            <a:off x="20" y="10"/>
            <a:ext cx="12191980" cy="6857990"/>
          </a:xfrm>
          <a:prstGeom prst="rect">
            <a:avLst/>
          </a:prstGeom>
          <a:noFill/>
          <a:ln>
            <a:noFill/>
          </a:ln>
        </p:spPr>
      </p:pic>
      <p:sp>
        <p:nvSpPr>
          <p:cNvPr id="165" name="Google Shape;165;p21"/>
          <p:cNvSpPr txBox="1"/>
          <p:nvPr>
            <p:ph type="ctrTitle"/>
          </p:nvPr>
        </p:nvSpPr>
        <p:spPr>
          <a:xfrm>
            <a:off x="1371600" y="3014139"/>
            <a:ext cx="9448800" cy="1825096"/>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Century Gothic"/>
              <a:buNone/>
            </a:pPr>
            <a:r>
              <a:rPr b="1" lang="en-CA"/>
              <a:t>STORM RIDER</a:t>
            </a:r>
            <a:endParaRPr/>
          </a:p>
        </p:txBody>
      </p:sp>
      <p:sp>
        <p:nvSpPr>
          <p:cNvPr id="166" name="Google Shape;166;p21"/>
          <p:cNvSpPr txBox="1"/>
          <p:nvPr>
            <p:ph idx="1" type="subTitle"/>
          </p:nvPr>
        </p:nvSpPr>
        <p:spPr>
          <a:xfrm>
            <a:off x="1371600" y="4842935"/>
            <a:ext cx="9448800" cy="685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CA"/>
              <a:t>By: Jhanvi Shah and Mehreen Aiman</a:t>
            </a:r>
            <a:endParaRPr/>
          </a:p>
        </p:txBody>
      </p:sp>
      <p:pic>
        <p:nvPicPr>
          <p:cNvPr id="167" name="Google Shape;167;p21"/>
          <p:cNvPicPr preferRelativeResize="0"/>
          <p:nvPr/>
        </p:nvPicPr>
        <p:blipFill rotWithShape="1">
          <a:blip r:embed="rId4">
            <a:alphaModFix/>
          </a:blip>
          <a:srcRect b="0" l="0" r="0" t="0"/>
          <a:stretch/>
        </p:blipFill>
        <p:spPr>
          <a:xfrm>
            <a:off x="10357869" y="298656"/>
            <a:ext cx="1649345" cy="5693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84" name="Shape 284"/>
        <p:cNvGrpSpPr/>
        <p:nvPr/>
      </p:nvGrpSpPr>
      <p:grpSpPr>
        <a:xfrm>
          <a:off x="0" y="0"/>
          <a:ext cx="0" cy="0"/>
          <a:chOff x="0" y="0"/>
          <a:chExt cx="0" cy="0"/>
        </a:xfrm>
      </p:grpSpPr>
      <p:pic>
        <p:nvPicPr>
          <p:cNvPr id="285" name="Google Shape;285;p30"/>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286" name="Google Shape;286;p30"/>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287" name="Google Shape;287;p30"/>
          <p:cNvSpPr/>
          <p:nvPr/>
        </p:nvSpPr>
        <p:spPr>
          <a:xfrm>
            <a:off x="-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88" name="Google Shape;288;p30"/>
          <p:cNvSpPr txBox="1"/>
          <p:nvPr>
            <p:ph type="title"/>
          </p:nvPr>
        </p:nvSpPr>
        <p:spPr>
          <a:xfrm>
            <a:off x="7946782" y="673240"/>
            <a:ext cx="4176618" cy="344637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entury Gothic"/>
              <a:buNone/>
            </a:pPr>
            <a:r>
              <a:rPr b="1" lang="en-CA" sz="4500"/>
              <a:t>INVENTOR CAD/SKETCH UP MODEL</a:t>
            </a:r>
            <a:endParaRPr sz="4500"/>
          </a:p>
        </p:txBody>
      </p:sp>
      <p:sp>
        <p:nvSpPr>
          <p:cNvPr id="289" name="Google Shape;289;p30"/>
          <p:cNvSpPr/>
          <p:nvPr/>
        </p:nvSpPr>
        <p:spPr>
          <a:xfrm>
            <a:off x="7946782" y="-1"/>
            <a:ext cx="4245218" cy="53671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90" name="Google Shape;290;p30"/>
          <p:cNvPicPr preferRelativeResize="0"/>
          <p:nvPr/>
        </p:nvPicPr>
        <p:blipFill rotWithShape="1">
          <a:blip r:embed="rId4">
            <a:alphaModFix/>
          </a:blip>
          <a:srcRect b="0" l="65005" r="0" t="0"/>
          <a:stretch/>
        </p:blipFill>
        <p:spPr>
          <a:xfrm>
            <a:off x="7925488" y="4375150"/>
            <a:ext cx="4266512" cy="2482850"/>
          </a:xfrm>
          <a:prstGeom prst="rect">
            <a:avLst/>
          </a:prstGeom>
          <a:noFill/>
          <a:ln>
            <a:noFill/>
          </a:ln>
        </p:spPr>
      </p:pic>
      <p:pic>
        <p:nvPicPr>
          <p:cNvPr descr="A picture containing LEGO, toy, indoor, table&#10;&#10;Description automatically generated" id="291" name="Google Shape;291;p30"/>
          <p:cNvPicPr preferRelativeResize="0"/>
          <p:nvPr/>
        </p:nvPicPr>
        <p:blipFill rotWithShape="1">
          <a:blip r:embed="rId5">
            <a:alphaModFix/>
          </a:blip>
          <a:srcRect b="2065" l="0" r="0" t="17344"/>
          <a:stretch/>
        </p:blipFill>
        <p:spPr>
          <a:xfrm>
            <a:off x="155148" y="109390"/>
            <a:ext cx="3566460" cy="2514936"/>
          </a:xfrm>
          <a:prstGeom prst="rect">
            <a:avLst/>
          </a:prstGeom>
          <a:noFill/>
          <a:ln>
            <a:noFill/>
          </a:ln>
        </p:spPr>
      </p:pic>
      <p:pic>
        <p:nvPicPr>
          <p:cNvPr descr="A screenshot of a computer&#10;&#10;Description automatically generated" id="292" name="Google Shape;292;p30"/>
          <p:cNvPicPr preferRelativeResize="0"/>
          <p:nvPr/>
        </p:nvPicPr>
        <p:blipFill rotWithShape="1">
          <a:blip r:embed="rId6">
            <a:alphaModFix/>
          </a:blip>
          <a:srcRect b="9680" l="24305" r="10801" t="21796"/>
          <a:stretch/>
        </p:blipFill>
        <p:spPr>
          <a:xfrm>
            <a:off x="3829048" y="4256359"/>
            <a:ext cx="3705606" cy="2454254"/>
          </a:xfrm>
          <a:prstGeom prst="rect">
            <a:avLst/>
          </a:prstGeom>
          <a:noFill/>
          <a:ln>
            <a:noFill/>
          </a:ln>
        </p:spPr>
      </p:pic>
      <p:pic>
        <p:nvPicPr>
          <p:cNvPr descr="A picture containing sky, tree, indoor&#10;&#10;Description automatically generated" id="293" name="Google Shape;293;p30"/>
          <p:cNvPicPr preferRelativeResize="0"/>
          <p:nvPr/>
        </p:nvPicPr>
        <p:blipFill rotWithShape="1">
          <a:blip r:embed="rId7">
            <a:alphaModFix/>
          </a:blip>
          <a:srcRect b="-1" l="25713" r="25713" t="0"/>
          <a:stretch/>
        </p:blipFill>
        <p:spPr>
          <a:xfrm>
            <a:off x="3829048" y="-1"/>
            <a:ext cx="3705606" cy="4119613"/>
          </a:xfrm>
          <a:prstGeom prst="rect">
            <a:avLst/>
          </a:prstGeom>
          <a:noFill/>
          <a:ln>
            <a:noFill/>
          </a:ln>
        </p:spPr>
      </p:pic>
      <p:pic>
        <p:nvPicPr>
          <p:cNvPr descr="A picture containing sky, outdoor, road&#10;&#10;Description automatically generated" id="294" name="Google Shape;294;p30"/>
          <p:cNvPicPr preferRelativeResize="0"/>
          <p:nvPr/>
        </p:nvPicPr>
        <p:blipFill rotWithShape="1">
          <a:blip r:embed="rId8">
            <a:alphaModFix/>
          </a:blip>
          <a:srcRect b="0" l="15209" r="35762" t="0"/>
          <a:stretch/>
        </p:blipFill>
        <p:spPr>
          <a:xfrm>
            <a:off x="-4739" y="2786886"/>
            <a:ext cx="3726348" cy="414223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99" name="Shape 299"/>
        <p:cNvGrpSpPr/>
        <p:nvPr/>
      </p:nvGrpSpPr>
      <p:grpSpPr>
        <a:xfrm>
          <a:off x="0" y="0"/>
          <a:ext cx="0" cy="0"/>
          <a:chOff x="0" y="0"/>
          <a:chExt cx="0" cy="0"/>
        </a:xfrm>
      </p:grpSpPr>
      <p:pic>
        <p:nvPicPr>
          <p:cNvPr id="300" name="Google Shape;300;p31"/>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301" name="Google Shape;301;p31"/>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302" name="Google Shape;302;p31"/>
          <p:cNvSpPr/>
          <p:nvPr/>
        </p:nvSpPr>
        <p:spPr>
          <a:xfrm>
            <a:off x="-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303" name="Google Shape;303;p31"/>
          <p:cNvSpPr txBox="1"/>
          <p:nvPr>
            <p:ph type="title"/>
          </p:nvPr>
        </p:nvSpPr>
        <p:spPr>
          <a:xfrm>
            <a:off x="8536277" y="673240"/>
            <a:ext cx="3031524" cy="344637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Century Gothic"/>
              <a:buNone/>
            </a:pPr>
            <a:r>
              <a:rPr b="1" lang="en-CA" sz="4800"/>
              <a:t>STRESS ANALYSIS</a:t>
            </a:r>
            <a:endParaRPr/>
          </a:p>
        </p:txBody>
      </p:sp>
      <p:sp>
        <p:nvSpPr>
          <p:cNvPr id="304" name="Google Shape;304;p31"/>
          <p:cNvSpPr/>
          <p:nvPr/>
        </p:nvSpPr>
        <p:spPr>
          <a:xfrm>
            <a:off x="7946782" y="-1"/>
            <a:ext cx="4245218" cy="53671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C:\Users\jsaug\OneDrive\Desktop\Amusement Park Ride\CAD (Theme Park Ride)\Images\Final Assembly Stress Analysis Report 2019-01-13\0\Result_0_3.png" id="305" name="Google Shape;305;p31"/>
          <p:cNvPicPr preferRelativeResize="0"/>
          <p:nvPr/>
        </p:nvPicPr>
        <p:blipFill rotWithShape="1">
          <a:blip r:embed="rId5">
            <a:alphaModFix/>
          </a:blip>
          <a:srcRect b="10530" l="0" r="-3" t="16213"/>
          <a:stretch/>
        </p:blipFill>
        <p:spPr>
          <a:xfrm>
            <a:off x="-4740" y="2715766"/>
            <a:ext cx="7539395" cy="4142232"/>
          </a:xfrm>
          <a:prstGeom prst="rect">
            <a:avLst/>
          </a:prstGeom>
          <a:noFill/>
          <a:ln>
            <a:noFill/>
          </a:ln>
        </p:spPr>
      </p:pic>
      <p:pic>
        <p:nvPicPr>
          <p:cNvPr id="306" name="Google Shape;306;p31"/>
          <p:cNvPicPr preferRelativeResize="0"/>
          <p:nvPr/>
        </p:nvPicPr>
        <p:blipFill rotWithShape="1">
          <a:blip r:embed="rId4">
            <a:alphaModFix/>
          </a:blip>
          <a:srcRect b="0" l="65180" r="0" t="0"/>
          <a:stretch/>
        </p:blipFill>
        <p:spPr>
          <a:xfrm>
            <a:off x="7946782" y="4375150"/>
            <a:ext cx="4245218" cy="2482850"/>
          </a:xfrm>
          <a:prstGeom prst="rect">
            <a:avLst/>
          </a:prstGeom>
          <a:noFill/>
          <a:ln>
            <a:noFill/>
          </a:ln>
        </p:spPr>
      </p:pic>
      <p:pic>
        <p:nvPicPr>
          <p:cNvPr descr="C:\Users\jsaug\OneDrive\Desktop\Amusement Park Ride\CAD (Theme Park Ride)\Images\Final Assembly Stress Analysis Report 2019-01-13\0\Result_0_4.png" id="307" name="Google Shape;307;p31"/>
          <p:cNvPicPr preferRelativeResize="0"/>
          <p:nvPr/>
        </p:nvPicPr>
        <p:blipFill rotWithShape="1">
          <a:blip r:embed="rId6">
            <a:alphaModFix/>
          </a:blip>
          <a:srcRect b="0" l="0" r="0" t="5977"/>
          <a:stretch/>
        </p:blipFill>
        <p:spPr>
          <a:xfrm>
            <a:off x="20" y="-1"/>
            <a:ext cx="3721588" cy="2624327"/>
          </a:xfrm>
          <a:prstGeom prst="rect">
            <a:avLst/>
          </a:prstGeom>
          <a:noFill/>
          <a:ln>
            <a:noFill/>
          </a:ln>
        </p:spPr>
      </p:pic>
      <p:pic>
        <p:nvPicPr>
          <p:cNvPr descr="C:\Users\jsaug\OneDrive\Desktop\Amusement Park Ride\CAD (Theme Park Ride)\Images\Final Assembly Stress Analysis Report 2019-01-13\0\Result_0_5.png" id="308" name="Google Shape;308;p31"/>
          <p:cNvPicPr preferRelativeResize="0"/>
          <p:nvPr/>
        </p:nvPicPr>
        <p:blipFill rotWithShape="1">
          <a:blip r:embed="rId7">
            <a:alphaModFix/>
          </a:blip>
          <a:srcRect b="0" l="0" r="0" t="5573"/>
          <a:stretch/>
        </p:blipFill>
        <p:spPr>
          <a:xfrm>
            <a:off x="3829049" y="1"/>
            <a:ext cx="3705605" cy="26243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13" name="Shape 313"/>
        <p:cNvGrpSpPr/>
        <p:nvPr/>
      </p:nvGrpSpPr>
      <p:grpSpPr>
        <a:xfrm>
          <a:off x="0" y="0"/>
          <a:ext cx="0" cy="0"/>
          <a:chOff x="0" y="0"/>
          <a:chExt cx="0" cy="0"/>
        </a:xfrm>
      </p:grpSpPr>
      <p:sp>
        <p:nvSpPr>
          <p:cNvPr id="314" name="Google Shape;314;p3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id="315" name="Google Shape;315;p32"/>
          <p:cNvPicPr preferRelativeResize="0"/>
          <p:nvPr/>
        </p:nvPicPr>
        <p:blipFill rotWithShape="1">
          <a:blip r:embed="rId3">
            <a:alphaModFix/>
          </a:blip>
          <a:srcRect b="0" l="0" r="49534" t="0"/>
          <a:stretch/>
        </p:blipFill>
        <p:spPr>
          <a:xfrm>
            <a:off x="-1" y="0"/>
            <a:ext cx="6152827" cy="1441450"/>
          </a:xfrm>
          <a:prstGeom prst="rect">
            <a:avLst/>
          </a:prstGeom>
          <a:noFill/>
          <a:ln>
            <a:noFill/>
          </a:ln>
        </p:spPr>
      </p:pic>
      <p:sp>
        <p:nvSpPr>
          <p:cNvPr id="316" name="Google Shape;316;p32"/>
          <p:cNvSpPr txBox="1"/>
          <p:nvPr>
            <p:ph type="title"/>
          </p:nvPr>
        </p:nvSpPr>
        <p:spPr>
          <a:xfrm>
            <a:off x="619760" y="764373"/>
            <a:ext cx="5450152" cy="1293028"/>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3200"/>
              <a:buFont typeface="Century Gothic"/>
              <a:buNone/>
            </a:pPr>
            <a:r>
              <a:rPr b="1" lang="en-CA" sz="3200"/>
              <a:t>IMPLEMENTING THE SOLUTION</a:t>
            </a:r>
            <a:endParaRPr/>
          </a:p>
        </p:txBody>
      </p:sp>
      <p:sp>
        <p:nvSpPr>
          <p:cNvPr id="317" name="Google Shape;317;p32"/>
          <p:cNvSpPr txBox="1"/>
          <p:nvPr>
            <p:ph idx="1" type="body"/>
          </p:nvPr>
        </p:nvSpPr>
        <p:spPr>
          <a:xfrm>
            <a:off x="619760" y="2194560"/>
            <a:ext cx="5450152" cy="402412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800"/>
              <a:buChar char="•"/>
            </a:pPr>
            <a:r>
              <a:rPr b="1" lang="en-CA" sz="1800"/>
              <a:t>Cutting</a:t>
            </a:r>
            <a:endParaRPr/>
          </a:p>
          <a:p>
            <a:pPr indent="-228600" lvl="0" marL="228600" rtl="0" algn="l">
              <a:lnSpc>
                <a:spcPct val="90000"/>
              </a:lnSpc>
              <a:spcBef>
                <a:spcPts val="1000"/>
              </a:spcBef>
              <a:spcAft>
                <a:spcPts val="0"/>
              </a:spcAft>
              <a:buClr>
                <a:schemeClr val="dk1"/>
              </a:buClr>
              <a:buSzPts val="1800"/>
              <a:buChar char="•"/>
            </a:pPr>
            <a:r>
              <a:rPr b="1" lang="en-CA" sz="1800"/>
              <a:t>Printing</a:t>
            </a:r>
            <a:endParaRPr/>
          </a:p>
          <a:p>
            <a:pPr indent="-228600" lvl="0" marL="228600" rtl="0" algn="l">
              <a:lnSpc>
                <a:spcPct val="90000"/>
              </a:lnSpc>
              <a:spcBef>
                <a:spcPts val="1000"/>
              </a:spcBef>
              <a:spcAft>
                <a:spcPts val="0"/>
              </a:spcAft>
              <a:buClr>
                <a:schemeClr val="dk1"/>
              </a:buClr>
              <a:buSzPts val="1800"/>
              <a:buChar char="•"/>
            </a:pPr>
            <a:r>
              <a:rPr b="1" lang="en-CA" sz="1800"/>
              <a:t>Painting</a:t>
            </a:r>
            <a:endParaRPr/>
          </a:p>
          <a:p>
            <a:pPr indent="-228600" lvl="0" marL="228600" rtl="0" algn="l">
              <a:lnSpc>
                <a:spcPct val="90000"/>
              </a:lnSpc>
              <a:spcBef>
                <a:spcPts val="1000"/>
              </a:spcBef>
              <a:spcAft>
                <a:spcPts val="0"/>
              </a:spcAft>
              <a:buClr>
                <a:schemeClr val="dk1"/>
              </a:buClr>
              <a:buSzPts val="1800"/>
              <a:buChar char="•"/>
            </a:pPr>
            <a:r>
              <a:rPr b="1" lang="en-CA" sz="1800"/>
              <a:t>Circuitry</a:t>
            </a:r>
            <a:endParaRPr/>
          </a:p>
          <a:p>
            <a:pPr indent="-228600" lvl="0" marL="228600" rtl="0" algn="l">
              <a:lnSpc>
                <a:spcPct val="90000"/>
              </a:lnSpc>
              <a:spcBef>
                <a:spcPts val="1000"/>
              </a:spcBef>
              <a:spcAft>
                <a:spcPts val="0"/>
              </a:spcAft>
              <a:buClr>
                <a:schemeClr val="dk1"/>
              </a:buClr>
              <a:buSzPts val="1800"/>
              <a:buChar char="•"/>
            </a:pPr>
            <a:r>
              <a:rPr b="1" lang="en-CA" sz="1800"/>
              <a:t>Assembly</a:t>
            </a:r>
            <a:endParaRPr/>
          </a:p>
          <a:p>
            <a:pPr indent="-228600" lvl="0" marL="228600" rtl="0" algn="l">
              <a:lnSpc>
                <a:spcPct val="90000"/>
              </a:lnSpc>
              <a:spcBef>
                <a:spcPts val="1000"/>
              </a:spcBef>
              <a:spcAft>
                <a:spcPts val="0"/>
              </a:spcAft>
              <a:buClr>
                <a:schemeClr val="dk1"/>
              </a:buClr>
              <a:buSzPts val="1800"/>
              <a:buChar char="•"/>
            </a:pPr>
            <a:r>
              <a:rPr b="1" lang="en-CA" sz="1800"/>
              <a:t>Troubleshooting</a:t>
            </a:r>
            <a:endParaRPr b="1" sz="1800"/>
          </a:p>
        </p:txBody>
      </p:sp>
      <p:pic>
        <p:nvPicPr>
          <p:cNvPr descr="A picture containing table, indoor, sitting, floor&#10;&#10;Description automatically generated" id="318" name="Google Shape;318;p32"/>
          <p:cNvPicPr preferRelativeResize="0"/>
          <p:nvPr/>
        </p:nvPicPr>
        <p:blipFill rotWithShape="1">
          <a:blip r:embed="rId4">
            <a:alphaModFix/>
          </a:blip>
          <a:srcRect b="3" l="8981" r="6402" t="0"/>
          <a:stretch/>
        </p:blipFill>
        <p:spPr>
          <a:xfrm>
            <a:off x="6417734" y="10"/>
            <a:ext cx="3270176" cy="3933487"/>
          </a:xfrm>
          <a:prstGeom prst="rect">
            <a:avLst/>
          </a:prstGeom>
          <a:noFill/>
          <a:ln>
            <a:noFill/>
          </a:ln>
        </p:spPr>
      </p:pic>
      <p:pic>
        <p:nvPicPr>
          <p:cNvPr descr="A close up of a device&#10;&#10;Description automatically generated" id="319" name="Google Shape;319;p32"/>
          <p:cNvPicPr preferRelativeResize="0"/>
          <p:nvPr/>
        </p:nvPicPr>
        <p:blipFill rotWithShape="1">
          <a:blip r:embed="rId5">
            <a:alphaModFix/>
          </a:blip>
          <a:srcRect b="-7" l="0" r="5289" t="0"/>
          <a:stretch/>
        </p:blipFill>
        <p:spPr>
          <a:xfrm>
            <a:off x="9782174" y="10"/>
            <a:ext cx="2409826" cy="2538238"/>
          </a:xfrm>
          <a:prstGeom prst="rect">
            <a:avLst/>
          </a:prstGeom>
          <a:noFill/>
          <a:ln>
            <a:noFill/>
          </a:ln>
        </p:spPr>
      </p:pic>
      <p:pic>
        <p:nvPicPr>
          <p:cNvPr descr="A picture containing floor, indoor, table&#10;&#10;Description automatically generated" id="320" name="Google Shape;320;p32"/>
          <p:cNvPicPr preferRelativeResize="0"/>
          <p:nvPr/>
        </p:nvPicPr>
        <p:blipFill rotWithShape="1">
          <a:blip r:embed="rId6">
            <a:alphaModFix/>
          </a:blip>
          <a:srcRect b="13942" l="0" r="6" t="9707"/>
          <a:stretch/>
        </p:blipFill>
        <p:spPr>
          <a:xfrm>
            <a:off x="6550188" y="4025877"/>
            <a:ext cx="3438683" cy="2336800"/>
          </a:xfrm>
          <a:prstGeom prst="rect">
            <a:avLst/>
          </a:prstGeom>
          <a:noFill/>
          <a:ln>
            <a:noFill/>
          </a:ln>
        </p:spPr>
      </p:pic>
      <p:pic>
        <p:nvPicPr>
          <p:cNvPr descr="A close up of a device&#10;&#10;Description automatically generated" id="321" name="Google Shape;321;p32"/>
          <p:cNvPicPr preferRelativeResize="0"/>
          <p:nvPr/>
        </p:nvPicPr>
        <p:blipFill rotWithShape="1">
          <a:blip r:embed="rId7">
            <a:alphaModFix/>
          </a:blip>
          <a:srcRect b="18902" l="0" r="0" t="14755"/>
          <a:stretch/>
        </p:blipFill>
        <p:spPr>
          <a:xfrm>
            <a:off x="9808261" y="2612275"/>
            <a:ext cx="2409827" cy="1321221"/>
          </a:xfrm>
          <a:prstGeom prst="rect">
            <a:avLst/>
          </a:prstGeom>
          <a:noFill/>
          <a:ln>
            <a:noFill/>
          </a:ln>
        </p:spPr>
      </p:pic>
      <p:pic>
        <p:nvPicPr>
          <p:cNvPr id="322" name="Google Shape;322;p32"/>
          <p:cNvPicPr preferRelativeResize="0"/>
          <p:nvPr/>
        </p:nvPicPr>
        <p:blipFill rotWithShape="1">
          <a:blip r:embed="rId8">
            <a:alphaModFix/>
          </a:blip>
          <a:srcRect b="0" l="0" r="0" t="0"/>
          <a:stretch/>
        </p:blipFill>
        <p:spPr>
          <a:xfrm>
            <a:off x="4617114" y="1854751"/>
            <a:ext cx="1668165" cy="1985729"/>
          </a:xfrm>
          <a:prstGeom prst="rect">
            <a:avLst/>
          </a:prstGeom>
          <a:noFill/>
          <a:ln>
            <a:noFill/>
          </a:ln>
        </p:spPr>
      </p:pic>
      <p:pic>
        <p:nvPicPr>
          <p:cNvPr id="323" name="Google Shape;323;p32"/>
          <p:cNvPicPr preferRelativeResize="0"/>
          <p:nvPr/>
        </p:nvPicPr>
        <p:blipFill rotWithShape="1">
          <a:blip r:embed="rId9">
            <a:alphaModFix/>
          </a:blip>
          <a:srcRect b="0" l="0" r="0" t="0"/>
          <a:stretch/>
        </p:blipFill>
        <p:spPr>
          <a:xfrm>
            <a:off x="4617114" y="4025877"/>
            <a:ext cx="1800620" cy="2384337"/>
          </a:xfrm>
          <a:prstGeom prst="rect">
            <a:avLst/>
          </a:prstGeom>
          <a:noFill/>
          <a:ln>
            <a:noFill/>
          </a:ln>
        </p:spPr>
      </p:pic>
      <p:pic>
        <p:nvPicPr>
          <p:cNvPr descr="https://lh3.googleusercontent.com/-TkJJ72_2aEQ/XD0ZZCdEgvI/AAAAAAAABNw/7PLk_OHnIjEmxlJd-fE6uRF6Llgsjs4FgCK8BGAs/s512/2019-01-14.jpg" id="324" name="Google Shape;324;p32"/>
          <p:cNvPicPr preferRelativeResize="0"/>
          <p:nvPr/>
        </p:nvPicPr>
        <p:blipFill rotWithShape="1">
          <a:blip r:embed="rId10">
            <a:alphaModFix/>
          </a:blip>
          <a:srcRect b="9790" l="0" r="4" t="0"/>
          <a:stretch/>
        </p:blipFill>
        <p:spPr>
          <a:xfrm>
            <a:off x="10204238" y="4007539"/>
            <a:ext cx="1973233" cy="2373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29" name="Shape 329"/>
        <p:cNvGrpSpPr/>
        <p:nvPr/>
      </p:nvGrpSpPr>
      <p:grpSpPr>
        <a:xfrm>
          <a:off x="0" y="0"/>
          <a:ext cx="0" cy="0"/>
          <a:chOff x="0" y="0"/>
          <a:chExt cx="0" cy="0"/>
        </a:xfrm>
      </p:grpSpPr>
      <p:pic>
        <p:nvPicPr>
          <p:cNvPr id="330" name="Google Shape;330;p33"/>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331" name="Google Shape;331;p33"/>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332" name="Google Shape;332;p33"/>
          <p:cNvSpPr/>
          <p:nvPr/>
        </p:nvSpPr>
        <p:spPr>
          <a:xfrm>
            <a:off x="-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333" name="Google Shape;333;p33"/>
          <p:cNvSpPr txBox="1"/>
          <p:nvPr>
            <p:ph type="title"/>
          </p:nvPr>
        </p:nvSpPr>
        <p:spPr>
          <a:xfrm>
            <a:off x="8397052" y="673240"/>
            <a:ext cx="3170749" cy="344637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entury Gothic"/>
              <a:buNone/>
            </a:pPr>
            <a:r>
              <a:rPr b="1" lang="en-CA" sz="4400"/>
              <a:t>PROBLEMS FACED</a:t>
            </a:r>
            <a:br>
              <a:rPr b="1" lang="en-CA" sz="4400"/>
            </a:br>
            <a:r>
              <a:rPr b="1" lang="en-CA" sz="2000"/>
              <a:t>POOL</a:t>
            </a:r>
            <a:endParaRPr/>
          </a:p>
        </p:txBody>
      </p:sp>
      <p:sp>
        <p:nvSpPr>
          <p:cNvPr id="334" name="Google Shape;334;p33"/>
          <p:cNvSpPr/>
          <p:nvPr/>
        </p:nvSpPr>
        <p:spPr>
          <a:xfrm>
            <a:off x="7946782" y="-1"/>
            <a:ext cx="4245218" cy="53671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https://lh3.googleusercontent.com/-QSc--9_-aW0/XEEqo1medMI/AAAAAAAAFhA/meCa4dr1aW4HemThZlcH6E-3-zxrv5xUQCL0BGAYYCw/h1600/876715888958355147%253Faccount_id%253D0" id="335" name="Google Shape;335;p33"/>
          <p:cNvPicPr preferRelativeResize="0"/>
          <p:nvPr/>
        </p:nvPicPr>
        <p:blipFill rotWithShape="1">
          <a:blip r:embed="rId5">
            <a:alphaModFix/>
          </a:blip>
          <a:srcRect b="15975" l="0" r="-1" t="653"/>
          <a:stretch/>
        </p:blipFill>
        <p:spPr>
          <a:xfrm>
            <a:off x="-4739" y="2715766"/>
            <a:ext cx="3726348" cy="4142232"/>
          </a:xfrm>
          <a:prstGeom prst="rect">
            <a:avLst/>
          </a:prstGeom>
          <a:noFill/>
          <a:ln>
            <a:noFill/>
          </a:ln>
        </p:spPr>
      </p:pic>
      <p:pic>
        <p:nvPicPr>
          <p:cNvPr id="336" name="Google Shape;336;p33"/>
          <p:cNvPicPr preferRelativeResize="0"/>
          <p:nvPr/>
        </p:nvPicPr>
        <p:blipFill rotWithShape="1">
          <a:blip r:embed="rId4">
            <a:alphaModFix/>
          </a:blip>
          <a:srcRect b="0" l="65005" r="0" t="0"/>
          <a:stretch/>
        </p:blipFill>
        <p:spPr>
          <a:xfrm>
            <a:off x="7925488" y="4375150"/>
            <a:ext cx="4266512" cy="2482850"/>
          </a:xfrm>
          <a:prstGeom prst="rect">
            <a:avLst/>
          </a:prstGeom>
          <a:noFill/>
          <a:ln>
            <a:noFill/>
          </a:ln>
        </p:spPr>
      </p:pic>
      <p:pic>
        <p:nvPicPr>
          <p:cNvPr descr="https://lh3.googleusercontent.com/-M9w7zKO_sJY/XEEq06m-QUI/AAAAAAAAFg0/YZmU7fxuZrAzkHRIkwwfD5HkqW-Xx1lQQCK8BGAs/s512/6484734879572396616%253Faccount_id%253D0" id="337" name="Google Shape;337;p33"/>
          <p:cNvPicPr preferRelativeResize="0"/>
          <p:nvPr/>
        </p:nvPicPr>
        <p:blipFill rotWithShape="1">
          <a:blip r:embed="rId6">
            <a:alphaModFix/>
          </a:blip>
          <a:srcRect b="33518" l="0" r="-2" t="13594"/>
          <a:stretch/>
        </p:blipFill>
        <p:spPr>
          <a:xfrm>
            <a:off x="20" y="-1"/>
            <a:ext cx="3721588" cy="2624327"/>
          </a:xfrm>
          <a:prstGeom prst="rect">
            <a:avLst/>
          </a:prstGeom>
          <a:noFill/>
          <a:ln>
            <a:noFill/>
          </a:ln>
        </p:spPr>
      </p:pic>
      <p:pic>
        <p:nvPicPr>
          <p:cNvPr descr="A painting on the wall&#10;&#10;Description automatically generated" id="338" name="Google Shape;338;p33"/>
          <p:cNvPicPr preferRelativeResize="0"/>
          <p:nvPr/>
        </p:nvPicPr>
        <p:blipFill rotWithShape="1">
          <a:blip r:embed="rId7">
            <a:alphaModFix/>
          </a:blip>
          <a:srcRect b="0" l="309" r="5005" t="0"/>
          <a:stretch/>
        </p:blipFill>
        <p:spPr>
          <a:xfrm>
            <a:off x="3829048" y="-1"/>
            <a:ext cx="3705606" cy="4119613"/>
          </a:xfrm>
          <a:prstGeom prst="rect">
            <a:avLst/>
          </a:prstGeom>
          <a:noFill/>
          <a:ln>
            <a:noFill/>
          </a:ln>
        </p:spPr>
      </p:pic>
      <p:pic>
        <p:nvPicPr>
          <p:cNvPr descr="A picture containing blue, building, sitting, car&#10;&#10;Description automatically generated" id="339" name="Google Shape;339;p33"/>
          <p:cNvPicPr preferRelativeResize="0"/>
          <p:nvPr/>
        </p:nvPicPr>
        <p:blipFill rotWithShape="1">
          <a:blip r:embed="rId8">
            <a:alphaModFix/>
          </a:blip>
          <a:srcRect b="7015" l="0" r="0" t="2766"/>
          <a:stretch/>
        </p:blipFill>
        <p:spPr>
          <a:xfrm>
            <a:off x="3829049" y="4233671"/>
            <a:ext cx="3705605" cy="26243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44" name="Shape 344"/>
        <p:cNvGrpSpPr/>
        <p:nvPr/>
      </p:nvGrpSpPr>
      <p:grpSpPr>
        <a:xfrm>
          <a:off x="0" y="0"/>
          <a:ext cx="0" cy="0"/>
          <a:chOff x="0" y="0"/>
          <a:chExt cx="0" cy="0"/>
        </a:xfrm>
      </p:grpSpPr>
      <p:pic>
        <p:nvPicPr>
          <p:cNvPr id="345" name="Google Shape;345;p34"/>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346" name="Google Shape;346;p34"/>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347" name="Google Shape;347;p34"/>
          <p:cNvSpPr/>
          <p:nvPr/>
        </p:nvSpPr>
        <p:spPr>
          <a:xfrm>
            <a:off x="-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348" name="Google Shape;348;p34"/>
          <p:cNvSpPr txBox="1"/>
          <p:nvPr>
            <p:ph type="title"/>
          </p:nvPr>
        </p:nvSpPr>
        <p:spPr>
          <a:xfrm>
            <a:off x="8397052" y="673240"/>
            <a:ext cx="3170749" cy="344637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entury Gothic"/>
              <a:buNone/>
            </a:pPr>
            <a:r>
              <a:rPr b="1" lang="en-CA" sz="4400"/>
              <a:t>PROBLEMS FACED</a:t>
            </a:r>
            <a:endParaRPr/>
          </a:p>
        </p:txBody>
      </p:sp>
      <p:sp>
        <p:nvSpPr>
          <p:cNvPr id="349" name="Google Shape;349;p34"/>
          <p:cNvSpPr/>
          <p:nvPr/>
        </p:nvSpPr>
        <p:spPr>
          <a:xfrm>
            <a:off x="7946782" y="-1"/>
            <a:ext cx="4245218" cy="53671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picture containing indoor, table, sitting, computer&#10;&#10;Description automatically generated" id="350" name="Google Shape;350;p34"/>
          <p:cNvPicPr preferRelativeResize="0"/>
          <p:nvPr/>
        </p:nvPicPr>
        <p:blipFill rotWithShape="1">
          <a:blip r:embed="rId5">
            <a:alphaModFix/>
          </a:blip>
          <a:srcRect b="2" l="0" r="24907" t="0"/>
          <a:stretch/>
        </p:blipFill>
        <p:spPr>
          <a:xfrm>
            <a:off x="-4739" y="2715766"/>
            <a:ext cx="3726348" cy="4142232"/>
          </a:xfrm>
          <a:prstGeom prst="rect">
            <a:avLst/>
          </a:prstGeom>
          <a:noFill/>
          <a:ln>
            <a:noFill/>
          </a:ln>
        </p:spPr>
      </p:pic>
      <p:pic>
        <p:nvPicPr>
          <p:cNvPr id="351" name="Google Shape;351;p34"/>
          <p:cNvPicPr preferRelativeResize="0"/>
          <p:nvPr/>
        </p:nvPicPr>
        <p:blipFill rotWithShape="1">
          <a:blip r:embed="rId4">
            <a:alphaModFix/>
          </a:blip>
          <a:srcRect b="0" l="65005" r="0" t="0"/>
          <a:stretch/>
        </p:blipFill>
        <p:spPr>
          <a:xfrm>
            <a:off x="7925488" y="4375150"/>
            <a:ext cx="4266512" cy="2482850"/>
          </a:xfrm>
          <a:prstGeom prst="rect">
            <a:avLst/>
          </a:prstGeom>
          <a:noFill/>
          <a:ln>
            <a:noFill/>
          </a:ln>
        </p:spPr>
      </p:pic>
      <p:sp>
        <p:nvSpPr>
          <p:cNvPr id="352" name="Google Shape;352;p34"/>
          <p:cNvSpPr txBox="1"/>
          <p:nvPr>
            <p:ph idx="1" type="body"/>
          </p:nvPr>
        </p:nvSpPr>
        <p:spPr>
          <a:xfrm>
            <a:off x="8410122" y="4119613"/>
            <a:ext cx="3157678" cy="205876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b="1" lang="en-CA" sz="2000"/>
              <a:t>Circuitry and Mechanisms</a:t>
            </a:r>
            <a:endParaRPr/>
          </a:p>
        </p:txBody>
      </p:sp>
      <p:pic>
        <p:nvPicPr>
          <p:cNvPr descr="A close up of a device&#10;&#10;Description automatically generated" id="353" name="Google Shape;353;p34"/>
          <p:cNvPicPr preferRelativeResize="0"/>
          <p:nvPr/>
        </p:nvPicPr>
        <p:blipFill rotWithShape="1">
          <a:blip r:embed="rId6">
            <a:alphaModFix/>
          </a:blip>
          <a:srcRect b="0" l="0" r="0" t="29307"/>
          <a:stretch/>
        </p:blipFill>
        <p:spPr>
          <a:xfrm>
            <a:off x="20" y="-1"/>
            <a:ext cx="3721588" cy="2624327"/>
          </a:xfrm>
          <a:prstGeom prst="rect">
            <a:avLst/>
          </a:prstGeom>
          <a:noFill/>
          <a:ln>
            <a:noFill/>
          </a:ln>
        </p:spPr>
      </p:pic>
      <p:pic>
        <p:nvPicPr>
          <p:cNvPr descr="A circuit board&#10;&#10;Description automatically generated" id="354" name="Google Shape;354;p34"/>
          <p:cNvPicPr preferRelativeResize="0"/>
          <p:nvPr/>
        </p:nvPicPr>
        <p:blipFill rotWithShape="1">
          <a:blip r:embed="rId7">
            <a:alphaModFix/>
          </a:blip>
          <a:srcRect b="12964" l="0" r="2" t="6992"/>
          <a:stretch/>
        </p:blipFill>
        <p:spPr>
          <a:xfrm>
            <a:off x="3829048" y="-1"/>
            <a:ext cx="3705606" cy="4119613"/>
          </a:xfrm>
          <a:prstGeom prst="rect">
            <a:avLst/>
          </a:prstGeom>
          <a:noFill/>
          <a:ln>
            <a:noFill/>
          </a:ln>
        </p:spPr>
      </p:pic>
      <p:pic>
        <p:nvPicPr>
          <p:cNvPr id="355" name="Google Shape;355;p34"/>
          <p:cNvPicPr preferRelativeResize="0"/>
          <p:nvPr/>
        </p:nvPicPr>
        <p:blipFill rotWithShape="1">
          <a:blip r:embed="rId8">
            <a:alphaModFix/>
          </a:blip>
          <a:srcRect b="-3" l="0" r="-3" t="17689"/>
          <a:stretch/>
        </p:blipFill>
        <p:spPr>
          <a:xfrm>
            <a:off x="3829049" y="4233671"/>
            <a:ext cx="3705605" cy="26243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60" name="Shape 360"/>
        <p:cNvGrpSpPr/>
        <p:nvPr/>
      </p:nvGrpSpPr>
      <p:grpSpPr>
        <a:xfrm>
          <a:off x="0" y="0"/>
          <a:ext cx="0" cy="0"/>
          <a:chOff x="0" y="0"/>
          <a:chExt cx="0" cy="0"/>
        </a:xfrm>
      </p:grpSpPr>
      <p:pic>
        <p:nvPicPr>
          <p:cNvPr id="361" name="Google Shape;361;p35"/>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362" name="Google Shape;362;p35"/>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363" name="Google Shape;363;p35"/>
          <p:cNvSpPr/>
          <p:nvPr/>
        </p:nvSpPr>
        <p:spPr>
          <a:xfrm>
            <a:off x="-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364" name="Google Shape;364;p35"/>
          <p:cNvSpPr txBox="1"/>
          <p:nvPr>
            <p:ph type="title"/>
          </p:nvPr>
        </p:nvSpPr>
        <p:spPr>
          <a:xfrm>
            <a:off x="8397052" y="673240"/>
            <a:ext cx="3170749" cy="344637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entury Gothic"/>
              <a:buNone/>
            </a:pPr>
            <a:r>
              <a:rPr b="1" lang="en-CA" sz="4400"/>
              <a:t>PROBLEMS FACED</a:t>
            </a:r>
            <a:br>
              <a:rPr b="1" lang="en-CA" sz="4400"/>
            </a:br>
            <a:r>
              <a:rPr b="1" lang="en-CA" sz="2000"/>
              <a:t>GONDOLA WEIGHT</a:t>
            </a:r>
            <a:br>
              <a:rPr b="1" lang="en-CA" sz="2000"/>
            </a:br>
            <a:endParaRPr b="1" sz="2000"/>
          </a:p>
        </p:txBody>
      </p:sp>
      <p:sp>
        <p:nvSpPr>
          <p:cNvPr id="365" name="Google Shape;365;p35"/>
          <p:cNvSpPr/>
          <p:nvPr/>
        </p:nvSpPr>
        <p:spPr>
          <a:xfrm>
            <a:off x="7946782" y="-1"/>
            <a:ext cx="4245218" cy="53671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table topped with a blue chair&#10;&#10;Description automatically generated" id="366" name="Google Shape;366;p35"/>
          <p:cNvPicPr preferRelativeResize="0"/>
          <p:nvPr/>
        </p:nvPicPr>
        <p:blipFill rotWithShape="1">
          <a:blip r:embed="rId5">
            <a:alphaModFix/>
          </a:blip>
          <a:srcRect b="4247" l="0" r="-4" t="2096"/>
          <a:stretch/>
        </p:blipFill>
        <p:spPr>
          <a:xfrm>
            <a:off x="-4739" y="2715766"/>
            <a:ext cx="3726348" cy="4142232"/>
          </a:xfrm>
          <a:prstGeom prst="rect">
            <a:avLst/>
          </a:prstGeom>
          <a:noFill/>
          <a:ln>
            <a:noFill/>
          </a:ln>
        </p:spPr>
      </p:pic>
      <p:pic>
        <p:nvPicPr>
          <p:cNvPr id="367" name="Google Shape;367;p35"/>
          <p:cNvPicPr preferRelativeResize="0"/>
          <p:nvPr/>
        </p:nvPicPr>
        <p:blipFill rotWithShape="1">
          <a:blip r:embed="rId4">
            <a:alphaModFix/>
          </a:blip>
          <a:srcRect b="0" l="65005" r="0" t="0"/>
          <a:stretch/>
        </p:blipFill>
        <p:spPr>
          <a:xfrm>
            <a:off x="7925488" y="4375150"/>
            <a:ext cx="4266512" cy="2482850"/>
          </a:xfrm>
          <a:prstGeom prst="rect">
            <a:avLst/>
          </a:prstGeom>
          <a:noFill/>
          <a:ln>
            <a:noFill/>
          </a:ln>
        </p:spPr>
      </p:pic>
      <p:pic>
        <p:nvPicPr>
          <p:cNvPr descr="A picture containing indoor, cup, container, food&#10;&#10;Description automatically generated" id="368" name="Google Shape;368;p35"/>
          <p:cNvPicPr preferRelativeResize="0"/>
          <p:nvPr/>
        </p:nvPicPr>
        <p:blipFill rotWithShape="1">
          <a:blip r:embed="rId6">
            <a:alphaModFix/>
          </a:blip>
          <a:srcRect b="2" l="19866" r="8166" t="0"/>
          <a:stretch/>
        </p:blipFill>
        <p:spPr>
          <a:xfrm>
            <a:off x="20" y="-1"/>
            <a:ext cx="3721588" cy="2624327"/>
          </a:xfrm>
          <a:prstGeom prst="rect">
            <a:avLst/>
          </a:prstGeom>
          <a:noFill/>
          <a:ln>
            <a:noFill/>
          </a:ln>
        </p:spPr>
      </p:pic>
      <p:pic>
        <p:nvPicPr>
          <p:cNvPr descr="A picture containing floor, table, indoor&#10;&#10;Description automatically generated" id="369" name="Google Shape;369;p35"/>
          <p:cNvPicPr preferRelativeResize="0"/>
          <p:nvPr/>
        </p:nvPicPr>
        <p:blipFill rotWithShape="1">
          <a:blip r:embed="rId7">
            <a:alphaModFix/>
          </a:blip>
          <a:srcRect b="1331" l="0" r="-3" t="0"/>
          <a:stretch/>
        </p:blipFill>
        <p:spPr>
          <a:xfrm>
            <a:off x="3970745" y="1485652"/>
            <a:ext cx="3705606" cy="41196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74" name="Shape 374"/>
        <p:cNvGrpSpPr/>
        <p:nvPr/>
      </p:nvGrpSpPr>
      <p:grpSpPr>
        <a:xfrm>
          <a:off x="0" y="0"/>
          <a:ext cx="0" cy="0"/>
          <a:chOff x="0" y="0"/>
          <a:chExt cx="0" cy="0"/>
        </a:xfrm>
      </p:grpSpPr>
      <p:sp>
        <p:nvSpPr>
          <p:cNvPr id="375" name="Google Shape;375;p3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376" name="Google Shape;376;p36"/>
          <p:cNvSpPr txBox="1"/>
          <p:nvPr>
            <p:ph idx="1" type="body"/>
          </p:nvPr>
        </p:nvSpPr>
        <p:spPr>
          <a:xfrm>
            <a:off x="685800" y="3342639"/>
            <a:ext cx="4124395" cy="287604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600"/>
              <a:buChar char="•"/>
            </a:pPr>
            <a:r>
              <a:rPr lang="en-CA" sz="1600"/>
              <a:t>Add motors to actual gondola so there is control over the rotation</a:t>
            </a:r>
            <a:endParaRPr/>
          </a:p>
          <a:p>
            <a:pPr indent="-228600" lvl="0" marL="228600" rtl="0" algn="l">
              <a:lnSpc>
                <a:spcPct val="90000"/>
              </a:lnSpc>
              <a:spcBef>
                <a:spcPts val="1000"/>
              </a:spcBef>
              <a:spcAft>
                <a:spcPts val="0"/>
              </a:spcAft>
              <a:buClr>
                <a:schemeClr val="dk1"/>
              </a:buClr>
              <a:buSzPts val="1600"/>
              <a:buChar char="•"/>
            </a:pPr>
            <a:r>
              <a:rPr lang="en-CA" sz="1600"/>
              <a:t>Have more control over water pumps</a:t>
            </a:r>
            <a:endParaRPr/>
          </a:p>
          <a:p>
            <a:pPr indent="-228600" lvl="0" marL="228600" rtl="0" algn="l">
              <a:lnSpc>
                <a:spcPct val="90000"/>
              </a:lnSpc>
              <a:spcBef>
                <a:spcPts val="1000"/>
              </a:spcBef>
              <a:spcAft>
                <a:spcPts val="0"/>
              </a:spcAft>
              <a:buClr>
                <a:schemeClr val="dk1"/>
              </a:buClr>
              <a:buSzPts val="1600"/>
              <a:buChar char="•"/>
            </a:pPr>
            <a:r>
              <a:rPr lang="en-CA" sz="1600"/>
              <a:t>Add lights around the pool and on the ride stands</a:t>
            </a:r>
            <a:endParaRPr/>
          </a:p>
        </p:txBody>
      </p:sp>
      <p:pic>
        <p:nvPicPr>
          <p:cNvPr descr="A picture containing indoor, floor, table, wall&#10;&#10;Description automatically generated" id="377" name="Google Shape;377;p36"/>
          <p:cNvPicPr preferRelativeResize="0"/>
          <p:nvPr/>
        </p:nvPicPr>
        <p:blipFill rotWithShape="1">
          <a:blip r:embed="rId3">
            <a:alphaModFix/>
          </a:blip>
          <a:srcRect b="14964" l="151" r="-149" t="13348"/>
          <a:stretch/>
        </p:blipFill>
        <p:spPr>
          <a:xfrm>
            <a:off x="5349607" y="746125"/>
            <a:ext cx="3314451" cy="3358380"/>
          </a:xfrm>
          <a:prstGeom prst="rect">
            <a:avLst/>
          </a:prstGeom>
          <a:noFill/>
          <a:ln>
            <a:noFill/>
          </a:ln>
        </p:spPr>
      </p:pic>
      <p:sp>
        <p:nvSpPr>
          <p:cNvPr id="378" name="Google Shape;378;p36"/>
          <p:cNvSpPr/>
          <p:nvPr/>
        </p:nvSpPr>
        <p:spPr>
          <a:xfrm>
            <a:off x="8810817" y="1002026"/>
            <a:ext cx="2309217" cy="1684338"/>
          </a:xfrm>
          <a:prstGeom prst="round1Rect">
            <a:avLst>
              <a:gd fmla="val 11295"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id="379" name="Google Shape;379;p36"/>
          <p:cNvPicPr preferRelativeResize="0"/>
          <p:nvPr/>
        </p:nvPicPr>
        <p:blipFill rotWithShape="1">
          <a:blip r:embed="rId4">
            <a:alphaModFix/>
          </a:blip>
          <a:srcRect b="0" l="0" r="0" t="0"/>
          <a:stretch/>
        </p:blipFill>
        <p:spPr>
          <a:xfrm>
            <a:off x="0" y="0"/>
            <a:ext cx="12192000" cy="1441450"/>
          </a:xfrm>
          <a:prstGeom prst="rect">
            <a:avLst/>
          </a:prstGeom>
          <a:noFill/>
          <a:ln>
            <a:noFill/>
          </a:ln>
        </p:spPr>
      </p:pic>
      <p:sp>
        <p:nvSpPr>
          <p:cNvPr id="380" name="Google Shape;380;p36"/>
          <p:cNvSpPr txBox="1"/>
          <p:nvPr>
            <p:ph type="title"/>
          </p:nvPr>
        </p:nvSpPr>
        <p:spPr>
          <a:xfrm>
            <a:off x="685799" y="764373"/>
            <a:ext cx="4124396"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entury Gothic"/>
              <a:buNone/>
            </a:pPr>
            <a:r>
              <a:rPr b="1" lang="en-CA" sz="3200"/>
              <a:t>FINAL PRODUCT</a:t>
            </a:r>
            <a:endParaRPr/>
          </a:p>
        </p:txBody>
      </p:sp>
      <p:sp>
        <p:nvSpPr>
          <p:cNvPr id="381" name="Google Shape;381;p36"/>
          <p:cNvSpPr/>
          <p:nvPr/>
        </p:nvSpPr>
        <p:spPr>
          <a:xfrm rot="10800000">
            <a:off x="6241840" y="4259603"/>
            <a:ext cx="2417253" cy="1840846"/>
          </a:xfrm>
          <a:prstGeom prst="round1Rect">
            <a:avLst>
              <a:gd fmla="val 11295"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picture containing indoor, table, floor&#10;&#10;Description automatically generated" id="382" name="Google Shape;382;p36"/>
          <p:cNvPicPr preferRelativeResize="0"/>
          <p:nvPr/>
        </p:nvPicPr>
        <p:blipFill rotWithShape="1">
          <a:blip r:embed="rId5">
            <a:alphaModFix/>
          </a:blip>
          <a:srcRect b="-4" l="0" r="-4" t="4644"/>
          <a:stretch/>
        </p:blipFill>
        <p:spPr>
          <a:xfrm>
            <a:off x="8810817" y="2822889"/>
            <a:ext cx="2695383" cy="3532955"/>
          </a:xfrm>
          <a:prstGeom prst="rect">
            <a:avLst/>
          </a:prstGeom>
          <a:noFill/>
          <a:ln>
            <a:noFill/>
          </a:ln>
        </p:spPr>
      </p:pic>
      <p:pic>
        <p:nvPicPr>
          <p:cNvPr descr="A picture containing LEGO, toy, sky, indoor&#10;&#10;Description automatically generated" id="383" name="Google Shape;383;p36"/>
          <p:cNvPicPr preferRelativeResize="0"/>
          <p:nvPr/>
        </p:nvPicPr>
        <p:blipFill rotWithShape="1">
          <a:blip r:embed="rId6">
            <a:alphaModFix/>
          </a:blip>
          <a:srcRect b="0" l="0" r="0" t="0"/>
          <a:stretch/>
        </p:blipFill>
        <p:spPr>
          <a:xfrm>
            <a:off x="5963710" y="4249334"/>
            <a:ext cx="2695383" cy="2154082"/>
          </a:xfrm>
          <a:prstGeom prst="rect">
            <a:avLst/>
          </a:prstGeom>
          <a:noFill/>
          <a:ln>
            <a:noFill/>
          </a:ln>
        </p:spPr>
      </p:pic>
      <p:pic>
        <p:nvPicPr>
          <p:cNvPr descr="A screenshot of a computer&#10;&#10;Description automatically generated" id="384" name="Google Shape;384;p36"/>
          <p:cNvPicPr preferRelativeResize="0"/>
          <p:nvPr/>
        </p:nvPicPr>
        <p:blipFill rotWithShape="1">
          <a:blip r:embed="rId7">
            <a:alphaModFix/>
          </a:blip>
          <a:srcRect b="0" l="0" r="0" t="0"/>
          <a:stretch/>
        </p:blipFill>
        <p:spPr>
          <a:xfrm>
            <a:off x="8810817" y="869037"/>
            <a:ext cx="2309217" cy="1817327"/>
          </a:xfrm>
          <a:prstGeom prst="rect">
            <a:avLst/>
          </a:prstGeom>
          <a:noFill/>
          <a:ln>
            <a:noFill/>
          </a:ln>
        </p:spPr>
      </p:pic>
      <p:sp>
        <p:nvSpPr>
          <p:cNvPr id="385" name="Google Shape;385;p36"/>
          <p:cNvSpPr txBox="1"/>
          <p:nvPr/>
        </p:nvSpPr>
        <p:spPr>
          <a:xfrm>
            <a:off x="10276725" y="6532275"/>
            <a:ext cx="1077000" cy="1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CA" sz="1200"/>
              <a:t>Scale: 1”: 5’</a:t>
            </a: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90" name="Shape 390"/>
        <p:cNvGrpSpPr/>
        <p:nvPr/>
      </p:nvGrpSpPr>
      <p:grpSpPr>
        <a:xfrm>
          <a:off x="0" y="0"/>
          <a:ext cx="0" cy="0"/>
          <a:chOff x="0" y="0"/>
          <a:chExt cx="0" cy="0"/>
        </a:xfrm>
      </p:grpSpPr>
      <p:sp>
        <p:nvSpPr>
          <p:cNvPr id="391" name="Google Shape;391;p37"/>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4000"/>
              <a:buFont typeface="Century Gothic"/>
              <a:buNone/>
            </a:pPr>
            <a:r>
              <a:rPr b="1" lang="en-CA"/>
              <a:t>CONTACT US</a:t>
            </a:r>
            <a:endParaRPr/>
          </a:p>
        </p:txBody>
      </p:sp>
      <p:grpSp>
        <p:nvGrpSpPr>
          <p:cNvPr id="392" name="Google Shape;392;p37"/>
          <p:cNvGrpSpPr/>
          <p:nvPr/>
        </p:nvGrpSpPr>
        <p:grpSpPr>
          <a:xfrm>
            <a:off x="687120" y="2704029"/>
            <a:ext cx="10601403" cy="3004105"/>
            <a:chOff x="1320" y="262978"/>
            <a:chExt cx="10601403" cy="3004105"/>
          </a:xfrm>
        </p:grpSpPr>
        <p:sp>
          <p:nvSpPr>
            <p:cNvPr id="393" name="Google Shape;393;p37"/>
            <p:cNvSpPr/>
            <p:nvPr/>
          </p:nvSpPr>
          <p:spPr>
            <a:xfrm>
              <a:off x="1083096" y="699395"/>
              <a:ext cx="865420" cy="71"/>
            </a:xfrm>
            <a:prstGeom prst="rect">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7"/>
            <p:cNvSpPr/>
            <p:nvPr/>
          </p:nvSpPr>
          <p:spPr>
            <a:xfrm>
              <a:off x="2000442" y="626735"/>
              <a:ext cx="99523" cy="186930"/>
            </a:xfrm>
            <a:prstGeom prst="chevron">
              <a:avLst>
                <a:gd fmla="val 90000" name="adj"/>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7"/>
            <p:cNvSpPr/>
            <p:nvPr/>
          </p:nvSpPr>
          <p:spPr>
            <a:xfrm>
              <a:off x="538466" y="262978"/>
              <a:ext cx="872904" cy="872904"/>
            </a:xfrm>
            <a:prstGeom prst="ellipse">
              <a:avLst/>
            </a:prstGeom>
            <a:gradFill>
              <a:gsLst>
                <a:gs pos="0">
                  <a:srgbClr val="F3B4BA"/>
                </a:gs>
                <a:gs pos="52000">
                  <a:srgbClr val="EC98A1"/>
                </a:gs>
                <a:gs pos="100000">
                  <a:srgbClr val="EA828E"/>
                </a:gs>
              </a:gsLst>
              <a:lin ang="5400000" scaled="0"/>
            </a:gradFill>
            <a:ln cap="flat" cmpd="sng" w="9525">
              <a:solidFill>
                <a:srgbClr val="E321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37"/>
            <p:cNvSpPr txBox="1"/>
            <p:nvPr/>
          </p:nvSpPr>
          <p:spPr>
            <a:xfrm>
              <a:off x="666300" y="390812"/>
              <a:ext cx="617236" cy="617236"/>
            </a:xfrm>
            <a:prstGeom prst="rect">
              <a:avLst/>
            </a:prstGeom>
            <a:noFill/>
            <a:ln>
              <a:noFill/>
            </a:ln>
          </p:spPr>
          <p:txBody>
            <a:bodyPr anchorCtr="0" anchor="ctr" bIns="33850" lIns="33850" spcFirstLastPara="1" rIns="33850" wrap="square" tIns="33850">
              <a:noAutofit/>
            </a:bodyPr>
            <a:lstStyle/>
            <a:p>
              <a:pPr indent="0" lvl="0" marL="0" marR="0" rtl="0" algn="ctr">
                <a:lnSpc>
                  <a:spcPct val="90000"/>
                </a:lnSpc>
                <a:spcBef>
                  <a:spcPts val="0"/>
                </a:spcBef>
                <a:spcAft>
                  <a:spcPts val="0"/>
                </a:spcAft>
                <a:buClr>
                  <a:schemeClr val="dk1"/>
                </a:buClr>
                <a:buSzPts val="3900"/>
                <a:buFont typeface="Century Gothic"/>
                <a:buNone/>
              </a:pPr>
              <a:r>
                <a:rPr b="0" i="0" lang="en-CA" sz="3900" u="none" cap="none" strike="noStrike">
                  <a:solidFill>
                    <a:schemeClr val="dk1"/>
                  </a:solidFill>
                  <a:latin typeface="Century Gothic"/>
                  <a:ea typeface="Century Gothic"/>
                  <a:cs typeface="Century Gothic"/>
                  <a:sym typeface="Century Gothic"/>
                </a:rPr>
                <a:t>1</a:t>
              </a:r>
              <a:endParaRPr/>
            </a:p>
          </p:txBody>
        </p:sp>
        <p:sp>
          <p:nvSpPr>
            <p:cNvPr id="397" name="Google Shape;397;p37"/>
            <p:cNvSpPr/>
            <p:nvPr/>
          </p:nvSpPr>
          <p:spPr>
            <a:xfrm>
              <a:off x="1320" y="1301483"/>
              <a:ext cx="1947196" cy="1965600"/>
            </a:xfrm>
            <a:prstGeom prst="upArrowCallout">
              <a:avLst>
                <a:gd fmla="val 50000" name="adj1"/>
                <a:gd fmla="val 20000" name="adj2"/>
                <a:gd fmla="val 20000" name="adj3"/>
                <a:gd fmla="val 100000" name="adj4"/>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7"/>
            <p:cNvSpPr txBox="1"/>
            <p:nvPr/>
          </p:nvSpPr>
          <p:spPr>
            <a:xfrm>
              <a:off x="1320" y="1690922"/>
              <a:ext cx="1947196" cy="1576161"/>
            </a:xfrm>
            <a:prstGeom prst="rect">
              <a:avLst/>
            </a:prstGeom>
            <a:noFill/>
            <a:ln>
              <a:noFill/>
            </a:ln>
          </p:spPr>
          <p:txBody>
            <a:bodyPr anchorCtr="0" anchor="t" bIns="165100" lIns="153575" spcFirstLastPara="1" rIns="153575" wrap="square" tIns="165100">
              <a:noAutofit/>
            </a:bodyPr>
            <a:lstStyle/>
            <a:p>
              <a:pPr indent="0" lvl="0" marL="0" marR="0" rtl="0" algn="l">
                <a:lnSpc>
                  <a:spcPct val="90000"/>
                </a:lnSpc>
                <a:spcBef>
                  <a:spcPts val="0"/>
                </a:spcBef>
                <a:spcAft>
                  <a:spcPts val="0"/>
                </a:spcAft>
                <a:buClr>
                  <a:schemeClr val="dk1"/>
                </a:buClr>
                <a:buSzPts val="1100"/>
                <a:buFont typeface="Century Gothic"/>
                <a:buNone/>
              </a:pPr>
              <a:r>
                <a:rPr b="1" i="0" lang="en-CA" sz="1100" u="none" cap="none" strike="noStrike">
                  <a:solidFill>
                    <a:schemeClr val="dk1"/>
                  </a:solidFill>
                  <a:latin typeface="Century Gothic"/>
                  <a:ea typeface="Century Gothic"/>
                  <a:cs typeface="Century Gothic"/>
                  <a:sym typeface="Century Gothic"/>
                </a:rPr>
                <a:t>Contact Us At:</a:t>
              </a:r>
              <a:endParaRPr b="0" i="0" sz="1100" u="none" cap="none" strike="noStrike">
                <a:solidFill>
                  <a:schemeClr val="dk1"/>
                </a:solidFill>
                <a:latin typeface="Century Gothic"/>
                <a:ea typeface="Century Gothic"/>
                <a:cs typeface="Century Gothic"/>
                <a:sym typeface="Century Gothic"/>
              </a:endParaRPr>
            </a:p>
          </p:txBody>
        </p:sp>
        <p:sp>
          <p:nvSpPr>
            <p:cNvPr id="399" name="Google Shape;399;p37"/>
            <p:cNvSpPr/>
            <p:nvPr/>
          </p:nvSpPr>
          <p:spPr>
            <a:xfrm>
              <a:off x="2164872" y="699395"/>
              <a:ext cx="1947196" cy="72"/>
            </a:xfrm>
            <a:prstGeom prst="rect">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7"/>
            <p:cNvSpPr/>
            <p:nvPr/>
          </p:nvSpPr>
          <p:spPr>
            <a:xfrm>
              <a:off x="4163994" y="626735"/>
              <a:ext cx="99523" cy="186930"/>
            </a:xfrm>
            <a:prstGeom prst="chevron">
              <a:avLst>
                <a:gd fmla="val 90000" name="adj"/>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7"/>
            <p:cNvSpPr/>
            <p:nvPr/>
          </p:nvSpPr>
          <p:spPr>
            <a:xfrm>
              <a:off x="2702018" y="262978"/>
              <a:ext cx="872904" cy="872904"/>
            </a:xfrm>
            <a:prstGeom prst="ellipse">
              <a:avLst/>
            </a:prstGeom>
            <a:gradFill>
              <a:gsLst>
                <a:gs pos="0">
                  <a:srgbClr val="F3B4BA"/>
                </a:gs>
                <a:gs pos="52000">
                  <a:srgbClr val="EC98A1"/>
                </a:gs>
                <a:gs pos="100000">
                  <a:srgbClr val="EA828E"/>
                </a:gs>
              </a:gsLst>
              <a:lin ang="5400000" scaled="0"/>
            </a:gradFill>
            <a:ln cap="flat" cmpd="sng" w="9525">
              <a:solidFill>
                <a:srgbClr val="E321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7"/>
            <p:cNvSpPr txBox="1"/>
            <p:nvPr/>
          </p:nvSpPr>
          <p:spPr>
            <a:xfrm>
              <a:off x="2829852" y="390812"/>
              <a:ext cx="617236" cy="617236"/>
            </a:xfrm>
            <a:prstGeom prst="rect">
              <a:avLst/>
            </a:prstGeom>
            <a:noFill/>
            <a:ln>
              <a:noFill/>
            </a:ln>
          </p:spPr>
          <p:txBody>
            <a:bodyPr anchorCtr="0" anchor="ctr" bIns="33850" lIns="33850" spcFirstLastPara="1" rIns="33850" wrap="square" tIns="33850">
              <a:noAutofit/>
            </a:bodyPr>
            <a:lstStyle/>
            <a:p>
              <a:pPr indent="0" lvl="0" marL="0" marR="0" rtl="0" algn="ctr">
                <a:lnSpc>
                  <a:spcPct val="90000"/>
                </a:lnSpc>
                <a:spcBef>
                  <a:spcPts val="0"/>
                </a:spcBef>
                <a:spcAft>
                  <a:spcPts val="0"/>
                </a:spcAft>
                <a:buClr>
                  <a:schemeClr val="dk1"/>
                </a:buClr>
                <a:buSzPts val="3900"/>
                <a:buFont typeface="Century Gothic"/>
                <a:buNone/>
              </a:pPr>
              <a:r>
                <a:rPr b="0" i="0" lang="en-CA" sz="3900" u="none" cap="none" strike="noStrike">
                  <a:solidFill>
                    <a:schemeClr val="dk1"/>
                  </a:solidFill>
                  <a:latin typeface="Century Gothic"/>
                  <a:ea typeface="Century Gothic"/>
                  <a:cs typeface="Century Gothic"/>
                  <a:sym typeface="Century Gothic"/>
                </a:rPr>
                <a:t>2</a:t>
              </a:r>
              <a:endParaRPr/>
            </a:p>
          </p:txBody>
        </p:sp>
        <p:sp>
          <p:nvSpPr>
            <p:cNvPr id="403" name="Google Shape;403;p37"/>
            <p:cNvSpPr/>
            <p:nvPr/>
          </p:nvSpPr>
          <p:spPr>
            <a:xfrm>
              <a:off x="2164872" y="1301483"/>
              <a:ext cx="1947196" cy="1965600"/>
            </a:xfrm>
            <a:prstGeom prst="upArrowCallout">
              <a:avLst>
                <a:gd fmla="val 50000" name="adj1"/>
                <a:gd fmla="val 20000" name="adj2"/>
                <a:gd fmla="val 20000" name="adj3"/>
                <a:gd fmla="val 100000" name="adj4"/>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7"/>
            <p:cNvSpPr txBox="1"/>
            <p:nvPr/>
          </p:nvSpPr>
          <p:spPr>
            <a:xfrm>
              <a:off x="2164872" y="1690922"/>
              <a:ext cx="1947196" cy="1576161"/>
            </a:xfrm>
            <a:prstGeom prst="rect">
              <a:avLst/>
            </a:prstGeom>
            <a:noFill/>
            <a:ln>
              <a:noFill/>
            </a:ln>
          </p:spPr>
          <p:txBody>
            <a:bodyPr anchorCtr="0" anchor="t" bIns="165100" lIns="153575" spcFirstLastPara="1" rIns="153575" wrap="square" tIns="165100">
              <a:noAutofit/>
            </a:bodyPr>
            <a:lstStyle/>
            <a:p>
              <a:pPr indent="0" lvl="0" marL="0" marR="0" rtl="0" algn="l">
                <a:lnSpc>
                  <a:spcPct val="90000"/>
                </a:lnSpc>
                <a:spcBef>
                  <a:spcPts val="0"/>
                </a:spcBef>
                <a:spcAft>
                  <a:spcPts val="0"/>
                </a:spcAft>
                <a:buClr>
                  <a:schemeClr val="dk1"/>
                </a:buClr>
                <a:buSzPts val="1100"/>
                <a:buFont typeface="Century Gothic"/>
                <a:buNone/>
              </a:pPr>
              <a:r>
                <a:rPr b="1" i="0" lang="en-CA" sz="1100" u="none" cap="none" strike="noStrike">
                  <a:solidFill>
                    <a:schemeClr val="dk1"/>
                  </a:solidFill>
                  <a:latin typeface="Century Gothic"/>
                  <a:ea typeface="Century Gothic"/>
                  <a:cs typeface="Century Gothic"/>
                  <a:sym typeface="Century Gothic"/>
                </a:rPr>
                <a:t>Website: </a:t>
              </a:r>
              <a:r>
                <a:rPr b="1" i="0" lang="en-CA" sz="1100" u="sng" cap="none" strike="noStrike">
                  <a:solidFill>
                    <a:schemeClr val="hlink"/>
                  </a:solidFill>
                  <a:latin typeface="Century Gothic"/>
                  <a:ea typeface="Century Gothic"/>
                  <a:cs typeface="Century Gothic"/>
                  <a:sym typeface="Century Gothic"/>
                  <a:hlinkClick r:id="rId3"/>
                </a:rPr>
                <a:t>Click here</a:t>
              </a:r>
              <a:endParaRPr b="0" i="0" sz="1100" u="none" cap="none" strike="noStrike">
                <a:solidFill>
                  <a:schemeClr val="dk1"/>
                </a:solidFill>
                <a:latin typeface="Century Gothic"/>
                <a:ea typeface="Century Gothic"/>
                <a:cs typeface="Century Gothic"/>
                <a:sym typeface="Century Gothic"/>
              </a:endParaRPr>
            </a:p>
          </p:txBody>
        </p:sp>
        <p:sp>
          <p:nvSpPr>
            <p:cNvPr id="405" name="Google Shape;405;p37"/>
            <p:cNvSpPr/>
            <p:nvPr/>
          </p:nvSpPr>
          <p:spPr>
            <a:xfrm>
              <a:off x="4328424" y="699395"/>
              <a:ext cx="1947196" cy="72"/>
            </a:xfrm>
            <a:prstGeom prst="rect">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7"/>
            <p:cNvSpPr/>
            <p:nvPr/>
          </p:nvSpPr>
          <p:spPr>
            <a:xfrm>
              <a:off x="6327545" y="626735"/>
              <a:ext cx="99523" cy="186930"/>
            </a:xfrm>
            <a:prstGeom prst="chevron">
              <a:avLst>
                <a:gd fmla="val 90000" name="adj"/>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7"/>
            <p:cNvSpPr/>
            <p:nvPr/>
          </p:nvSpPr>
          <p:spPr>
            <a:xfrm>
              <a:off x="4865570" y="262978"/>
              <a:ext cx="872904" cy="872904"/>
            </a:xfrm>
            <a:prstGeom prst="ellipse">
              <a:avLst/>
            </a:prstGeom>
            <a:gradFill>
              <a:gsLst>
                <a:gs pos="0">
                  <a:srgbClr val="F3B4BA"/>
                </a:gs>
                <a:gs pos="52000">
                  <a:srgbClr val="EC98A1"/>
                </a:gs>
                <a:gs pos="100000">
                  <a:srgbClr val="EA828E"/>
                </a:gs>
              </a:gsLst>
              <a:lin ang="5400000" scaled="0"/>
            </a:gradFill>
            <a:ln cap="flat" cmpd="sng" w="9525">
              <a:solidFill>
                <a:srgbClr val="E321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7"/>
            <p:cNvSpPr txBox="1"/>
            <p:nvPr/>
          </p:nvSpPr>
          <p:spPr>
            <a:xfrm>
              <a:off x="4993404" y="390812"/>
              <a:ext cx="617236" cy="617236"/>
            </a:xfrm>
            <a:prstGeom prst="rect">
              <a:avLst/>
            </a:prstGeom>
            <a:noFill/>
            <a:ln>
              <a:noFill/>
            </a:ln>
          </p:spPr>
          <p:txBody>
            <a:bodyPr anchorCtr="0" anchor="ctr" bIns="33850" lIns="33850" spcFirstLastPara="1" rIns="33850" wrap="square" tIns="33850">
              <a:noAutofit/>
            </a:bodyPr>
            <a:lstStyle/>
            <a:p>
              <a:pPr indent="0" lvl="0" marL="0" marR="0" rtl="0" algn="ctr">
                <a:lnSpc>
                  <a:spcPct val="90000"/>
                </a:lnSpc>
                <a:spcBef>
                  <a:spcPts val="0"/>
                </a:spcBef>
                <a:spcAft>
                  <a:spcPts val="0"/>
                </a:spcAft>
                <a:buClr>
                  <a:schemeClr val="dk1"/>
                </a:buClr>
                <a:buSzPts val="3900"/>
                <a:buFont typeface="Century Gothic"/>
                <a:buNone/>
              </a:pPr>
              <a:r>
                <a:rPr b="0" i="0" lang="en-CA" sz="3900" u="none" cap="none" strike="noStrike">
                  <a:solidFill>
                    <a:schemeClr val="dk1"/>
                  </a:solidFill>
                  <a:latin typeface="Century Gothic"/>
                  <a:ea typeface="Century Gothic"/>
                  <a:cs typeface="Century Gothic"/>
                  <a:sym typeface="Century Gothic"/>
                </a:rPr>
                <a:t>3</a:t>
              </a:r>
              <a:endParaRPr/>
            </a:p>
          </p:txBody>
        </p:sp>
        <p:sp>
          <p:nvSpPr>
            <p:cNvPr id="409" name="Google Shape;409;p37"/>
            <p:cNvSpPr/>
            <p:nvPr/>
          </p:nvSpPr>
          <p:spPr>
            <a:xfrm>
              <a:off x="4328424" y="1301483"/>
              <a:ext cx="1947196" cy="1965600"/>
            </a:xfrm>
            <a:prstGeom prst="upArrowCallout">
              <a:avLst>
                <a:gd fmla="val 50000" name="adj1"/>
                <a:gd fmla="val 20000" name="adj2"/>
                <a:gd fmla="val 20000" name="adj3"/>
                <a:gd fmla="val 100000" name="adj4"/>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7"/>
            <p:cNvSpPr txBox="1"/>
            <p:nvPr/>
          </p:nvSpPr>
          <p:spPr>
            <a:xfrm>
              <a:off x="4328424" y="1690922"/>
              <a:ext cx="1947196" cy="1576161"/>
            </a:xfrm>
            <a:prstGeom prst="rect">
              <a:avLst/>
            </a:prstGeom>
            <a:noFill/>
            <a:ln>
              <a:noFill/>
            </a:ln>
          </p:spPr>
          <p:txBody>
            <a:bodyPr anchorCtr="0" anchor="t" bIns="165100" lIns="153575" spcFirstLastPara="1" rIns="153575" wrap="square" tIns="165100">
              <a:noAutofit/>
            </a:bodyPr>
            <a:lstStyle/>
            <a:p>
              <a:pPr indent="0" lvl="0" marL="0" marR="0" rtl="0" algn="l">
                <a:lnSpc>
                  <a:spcPct val="90000"/>
                </a:lnSpc>
                <a:spcBef>
                  <a:spcPts val="0"/>
                </a:spcBef>
                <a:spcAft>
                  <a:spcPts val="0"/>
                </a:spcAft>
                <a:buClr>
                  <a:schemeClr val="dk1"/>
                </a:buClr>
                <a:buSzPts val="1100"/>
                <a:buFont typeface="Century Gothic"/>
                <a:buNone/>
              </a:pPr>
              <a:r>
                <a:rPr b="1" i="0" lang="en-CA" sz="1100" u="none" cap="none" strike="noStrike">
                  <a:solidFill>
                    <a:schemeClr val="dk1"/>
                  </a:solidFill>
                  <a:latin typeface="Century Gothic"/>
                  <a:ea typeface="Century Gothic"/>
                  <a:cs typeface="Century Gothic"/>
                  <a:sym typeface="Century Gothic"/>
                </a:rPr>
                <a:t>Jhanvi Shah</a:t>
              </a:r>
              <a:r>
                <a:rPr b="0" i="0" lang="en-CA" sz="1100" u="none" cap="none" strike="noStrike">
                  <a:solidFill>
                    <a:schemeClr val="dk1"/>
                  </a:solidFill>
                  <a:latin typeface="Century Gothic"/>
                  <a:ea typeface="Century Gothic"/>
                  <a:cs typeface="Century Gothic"/>
                  <a:sym typeface="Century Gothic"/>
                </a:rPr>
                <a:t> </a:t>
              </a:r>
              <a:r>
                <a:rPr b="0" i="0" lang="en-CA" sz="1100" u="sng" cap="none" strike="noStrike">
                  <a:solidFill>
                    <a:schemeClr val="hlink"/>
                  </a:solidFill>
                  <a:latin typeface="Century Gothic"/>
                  <a:ea typeface="Century Gothic"/>
                  <a:cs typeface="Century Gothic"/>
                  <a:sym typeface="Century Gothic"/>
                  <a:hlinkClick r:id="rId4"/>
                </a:rPr>
                <a:t>818152@pdsb.net</a:t>
              </a:r>
              <a:endParaRPr b="0" i="0" sz="1100" u="none" cap="none" strike="noStrike">
                <a:solidFill>
                  <a:schemeClr val="dk1"/>
                </a:solidFill>
                <a:latin typeface="Century Gothic"/>
                <a:ea typeface="Century Gothic"/>
                <a:cs typeface="Century Gothic"/>
                <a:sym typeface="Century Gothic"/>
              </a:endParaRPr>
            </a:p>
            <a:p>
              <a:pPr indent="0" lvl="0" marL="0" marR="0" rtl="0" algn="l">
                <a:lnSpc>
                  <a:spcPct val="90000"/>
                </a:lnSpc>
                <a:spcBef>
                  <a:spcPts val="385"/>
                </a:spcBef>
                <a:spcAft>
                  <a:spcPts val="0"/>
                </a:spcAft>
                <a:buClr>
                  <a:schemeClr val="dk1"/>
                </a:buClr>
                <a:buSzPts val="1100"/>
                <a:buFont typeface="Century Gothic"/>
                <a:buNone/>
              </a:pPr>
              <a:r>
                <a:rPr b="1" i="0" lang="en-CA" sz="1100" u="none" cap="none" strike="noStrike">
                  <a:solidFill>
                    <a:schemeClr val="dk1"/>
                  </a:solidFill>
                  <a:latin typeface="Century Gothic"/>
                  <a:ea typeface="Century Gothic"/>
                  <a:cs typeface="Century Gothic"/>
                  <a:sym typeface="Century Gothic"/>
                </a:rPr>
                <a:t>Mehreen Aiman </a:t>
              </a:r>
              <a:r>
                <a:rPr b="0" i="0" lang="en-CA" sz="1100" u="sng" cap="none" strike="noStrike">
                  <a:solidFill>
                    <a:schemeClr val="hlink"/>
                  </a:solidFill>
                  <a:latin typeface="Century Gothic"/>
                  <a:ea typeface="Century Gothic"/>
                  <a:cs typeface="Century Gothic"/>
                  <a:sym typeface="Century Gothic"/>
                  <a:hlinkClick r:id="rId5"/>
                </a:rPr>
                <a:t>740338@pdsb.net</a:t>
              </a:r>
              <a:endParaRPr b="0" i="0" sz="1100" u="none" cap="none" strike="noStrike">
                <a:solidFill>
                  <a:schemeClr val="dk1"/>
                </a:solidFill>
                <a:latin typeface="Century Gothic"/>
                <a:ea typeface="Century Gothic"/>
                <a:cs typeface="Century Gothic"/>
                <a:sym typeface="Century Gothic"/>
              </a:endParaRPr>
            </a:p>
          </p:txBody>
        </p:sp>
        <p:sp>
          <p:nvSpPr>
            <p:cNvPr id="411" name="Google Shape;411;p37"/>
            <p:cNvSpPr/>
            <p:nvPr/>
          </p:nvSpPr>
          <p:spPr>
            <a:xfrm>
              <a:off x="6491975" y="699395"/>
              <a:ext cx="1947196" cy="72"/>
            </a:xfrm>
            <a:prstGeom prst="rect">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7"/>
            <p:cNvSpPr/>
            <p:nvPr/>
          </p:nvSpPr>
          <p:spPr>
            <a:xfrm>
              <a:off x="8491097" y="626735"/>
              <a:ext cx="99523" cy="186930"/>
            </a:xfrm>
            <a:prstGeom prst="chevron">
              <a:avLst>
                <a:gd fmla="val 90000" name="adj"/>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7"/>
            <p:cNvSpPr/>
            <p:nvPr/>
          </p:nvSpPr>
          <p:spPr>
            <a:xfrm>
              <a:off x="7029121" y="262978"/>
              <a:ext cx="872904" cy="872904"/>
            </a:xfrm>
            <a:prstGeom prst="ellipse">
              <a:avLst/>
            </a:prstGeom>
            <a:gradFill>
              <a:gsLst>
                <a:gs pos="0">
                  <a:srgbClr val="F3B4BA"/>
                </a:gs>
                <a:gs pos="52000">
                  <a:srgbClr val="EC98A1"/>
                </a:gs>
                <a:gs pos="100000">
                  <a:srgbClr val="EA828E"/>
                </a:gs>
              </a:gsLst>
              <a:lin ang="5400000" scaled="0"/>
            </a:gradFill>
            <a:ln cap="flat" cmpd="sng" w="9525">
              <a:solidFill>
                <a:srgbClr val="E321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7"/>
            <p:cNvSpPr txBox="1"/>
            <p:nvPr/>
          </p:nvSpPr>
          <p:spPr>
            <a:xfrm>
              <a:off x="7156955" y="390812"/>
              <a:ext cx="617236" cy="617236"/>
            </a:xfrm>
            <a:prstGeom prst="rect">
              <a:avLst/>
            </a:prstGeom>
            <a:noFill/>
            <a:ln>
              <a:noFill/>
            </a:ln>
          </p:spPr>
          <p:txBody>
            <a:bodyPr anchorCtr="0" anchor="ctr" bIns="33850" lIns="33850" spcFirstLastPara="1" rIns="33850" wrap="square" tIns="33850">
              <a:noAutofit/>
            </a:bodyPr>
            <a:lstStyle/>
            <a:p>
              <a:pPr indent="0" lvl="0" marL="0" marR="0" rtl="0" algn="ctr">
                <a:lnSpc>
                  <a:spcPct val="90000"/>
                </a:lnSpc>
                <a:spcBef>
                  <a:spcPts val="0"/>
                </a:spcBef>
                <a:spcAft>
                  <a:spcPts val="0"/>
                </a:spcAft>
                <a:buClr>
                  <a:schemeClr val="dk1"/>
                </a:buClr>
                <a:buSzPts val="3900"/>
                <a:buFont typeface="Century Gothic"/>
                <a:buNone/>
              </a:pPr>
              <a:r>
                <a:rPr b="0" i="0" lang="en-CA" sz="3900" u="none" cap="none" strike="noStrike">
                  <a:solidFill>
                    <a:schemeClr val="dk1"/>
                  </a:solidFill>
                  <a:latin typeface="Century Gothic"/>
                  <a:ea typeface="Century Gothic"/>
                  <a:cs typeface="Century Gothic"/>
                  <a:sym typeface="Century Gothic"/>
                </a:rPr>
                <a:t>4</a:t>
              </a:r>
              <a:endParaRPr/>
            </a:p>
          </p:txBody>
        </p:sp>
        <p:sp>
          <p:nvSpPr>
            <p:cNvPr id="415" name="Google Shape;415;p37"/>
            <p:cNvSpPr/>
            <p:nvPr/>
          </p:nvSpPr>
          <p:spPr>
            <a:xfrm>
              <a:off x="6491975" y="1301483"/>
              <a:ext cx="1947196" cy="1965600"/>
            </a:xfrm>
            <a:prstGeom prst="upArrowCallout">
              <a:avLst>
                <a:gd fmla="val 50000" name="adj1"/>
                <a:gd fmla="val 20000" name="adj2"/>
                <a:gd fmla="val 20000" name="adj3"/>
                <a:gd fmla="val 100000" name="adj4"/>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7"/>
            <p:cNvSpPr txBox="1"/>
            <p:nvPr/>
          </p:nvSpPr>
          <p:spPr>
            <a:xfrm>
              <a:off x="6491975" y="1690922"/>
              <a:ext cx="1947196" cy="1576161"/>
            </a:xfrm>
            <a:prstGeom prst="rect">
              <a:avLst/>
            </a:prstGeom>
            <a:noFill/>
            <a:ln>
              <a:noFill/>
            </a:ln>
          </p:spPr>
          <p:txBody>
            <a:bodyPr anchorCtr="0" anchor="t" bIns="165100" lIns="153575" spcFirstLastPara="1" rIns="153575" wrap="square" tIns="165100">
              <a:noAutofit/>
            </a:bodyPr>
            <a:lstStyle/>
            <a:p>
              <a:pPr indent="0" lvl="0" marL="0" marR="0" rtl="0" algn="l">
                <a:lnSpc>
                  <a:spcPct val="90000"/>
                </a:lnSpc>
                <a:spcBef>
                  <a:spcPts val="0"/>
                </a:spcBef>
                <a:spcAft>
                  <a:spcPts val="0"/>
                </a:spcAft>
                <a:buClr>
                  <a:schemeClr val="dk1"/>
                </a:buClr>
                <a:buSzPts val="1100"/>
                <a:buFont typeface="Century Gothic"/>
                <a:buNone/>
              </a:pPr>
              <a:r>
                <a:rPr b="1" i="0" lang="en-CA" sz="1100" u="none" cap="none" strike="noStrike">
                  <a:solidFill>
                    <a:schemeClr val="dk1"/>
                  </a:solidFill>
                  <a:latin typeface="Century Gothic"/>
                  <a:ea typeface="Century Gothic"/>
                  <a:cs typeface="Century Gothic"/>
                  <a:sym typeface="Century Gothic"/>
                </a:rPr>
                <a:t>Technical Reports: </a:t>
              </a:r>
              <a:r>
                <a:rPr b="1" i="0" lang="en-CA" sz="1100" u="sng" cap="none" strike="noStrike">
                  <a:solidFill>
                    <a:schemeClr val="hlink"/>
                  </a:solidFill>
                  <a:latin typeface="Century Gothic"/>
                  <a:ea typeface="Century Gothic"/>
                  <a:cs typeface="Century Gothic"/>
                  <a:sym typeface="Century Gothic"/>
                  <a:hlinkClick r:id="rId6"/>
                </a:rPr>
                <a:t>Jhanvi Shah</a:t>
              </a:r>
              <a:r>
                <a:rPr b="1" i="0" lang="en-CA" sz="1100" u="none" cap="none" strike="noStrike">
                  <a:solidFill>
                    <a:schemeClr val="dk1"/>
                  </a:solidFill>
                  <a:latin typeface="Century Gothic"/>
                  <a:ea typeface="Century Gothic"/>
                  <a:cs typeface="Century Gothic"/>
                  <a:sym typeface="Century Gothic"/>
                </a:rPr>
                <a:t>  </a:t>
              </a:r>
              <a:endParaRPr/>
            </a:p>
            <a:p>
              <a:pPr indent="0" lvl="0" marL="0" marR="0" rtl="0" algn="l">
                <a:lnSpc>
                  <a:spcPct val="90000"/>
                </a:lnSpc>
                <a:spcBef>
                  <a:spcPts val="385"/>
                </a:spcBef>
                <a:spcAft>
                  <a:spcPts val="0"/>
                </a:spcAft>
                <a:buClr>
                  <a:schemeClr val="dk1"/>
                </a:buClr>
                <a:buSzPts val="1100"/>
                <a:buFont typeface="Century Gothic"/>
                <a:buNone/>
              </a:pPr>
              <a:r>
                <a:rPr b="1" i="0" lang="en-CA" sz="1100" u="none" cap="none" strike="noStrike">
                  <a:solidFill>
                    <a:schemeClr val="dk1"/>
                  </a:solidFill>
                  <a:latin typeface="Century Gothic"/>
                  <a:ea typeface="Century Gothic"/>
                  <a:cs typeface="Century Gothic"/>
                  <a:sym typeface="Century Gothic"/>
                </a:rPr>
                <a:t>Mehreen Aiman</a:t>
              </a:r>
              <a:endParaRPr b="0" i="0" sz="1100" u="none" cap="none" strike="noStrike">
                <a:solidFill>
                  <a:schemeClr val="dk1"/>
                </a:solidFill>
                <a:latin typeface="Century Gothic"/>
                <a:ea typeface="Century Gothic"/>
                <a:cs typeface="Century Gothic"/>
                <a:sym typeface="Century Gothic"/>
              </a:endParaRPr>
            </a:p>
          </p:txBody>
        </p:sp>
        <p:sp>
          <p:nvSpPr>
            <p:cNvPr id="417" name="Google Shape;417;p37"/>
            <p:cNvSpPr/>
            <p:nvPr/>
          </p:nvSpPr>
          <p:spPr>
            <a:xfrm>
              <a:off x="8655527" y="699394"/>
              <a:ext cx="973598" cy="72"/>
            </a:xfrm>
            <a:prstGeom prst="rect">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37"/>
            <p:cNvSpPr/>
            <p:nvPr/>
          </p:nvSpPr>
          <p:spPr>
            <a:xfrm>
              <a:off x="9192673" y="262978"/>
              <a:ext cx="872904" cy="872904"/>
            </a:xfrm>
            <a:prstGeom prst="ellipse">
              <a:avLst/>
            </a:prstGeom>
            <a:gradFill>
              <a:gsLst>
                <a:gs pos="0">
                  <a:srgbClr val="F3B4BA"/>
                </a:gs>
                <a:gs pos="52000">
                  <a:srgbClr val="EC98A1"/>
                </a:gs>
                <a:gs pos="100000">
                  <a:srgbClr val="EA828E"/>
                </a:gs>
              </a:gsLst>
              <a:lin ang="5400000" scaled="0"/>
            </a:gradFill>
            <a:ln cap="flat" cmpd="sng" w="9525">
              <a:solidFill>
                <a:srgbClr val="E321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7"/>
            <p:cNvSpPr txBox="1"/>
            <p:nvPr/>
          </p:nvSpPr>
          <p:spPr>
            <a:xfrm>
              <a:off x="9320507" y="390812"/>
              <a:ext cx="617236" cy="617236"/>
            </a:xfrm>
            <a:prstGeom prst="rect">
              <a:avLst/>
            </a:prstGeom>
            <a:noFill/>
            <a:ln>
              <a:noFill/>
            </a:ln>
          </p:spPr>
          <p:txBody>
            <a:bodyPr anchorCtr="0" anchor="ctr" bIns="33850" lIns="33850" spcFirstLastPara="1" rIns="33850" wrap="square" tIns="33850">
              <a:noAutofit/>
            </a:bodyPr>
            <a:lstStyle/>
            <a:p>
              <a:pPr indent="0" lvl="0" marL="0" marR="0" rtl="0" algn="ctr">
                <a:lnSpc>
                  <a:spcPct val="90000"/>
                </a:lnSpc>
                <a:spcBef>
                  <a:spcPts val="0"/>
                </a:spcBef>
                <a:spcAft>
                  <a:spcPts val="0"/>
                </a:spcAft>
                <a:buClr>
                  <a:schemeClr val="dk1"/>
                </a:buClr>
                <a:buSzPts val="3900"/>
                <a:buFont typeface="Century Gothic"/>
                <a:buNone/>
              </a:pPr>
              <a:r>
                <a:rPr b="0" i="0" lang="en-CA" sz="3900" u="none" cap="none" strike="noStrike">
                  <a:solidFill>
                    <a:schemeClr val="dk1"/>
                  </a:solidFill>
                  <a:latin typeface="Century Gothic"/>
                  <a:ea typeface="Century Gothic"/>
                  <a:cs typeface="Century Gothic"/>
                  <a:sym typeface="Century Gothic"/>
                </a:rPr>
                <a:t>5</a:t>
              </a:r>
              <a:endParaRPr/>
            </a:p>
          </p:txBody>
        </p:sp>
        <p:sp>
          <p:nvSpPr>
            <p:cNvPr id="420" name="Google Shape;420;p37"/>
            <p:cNvSpPr/>
            <p:nvPr/>
          </p:nvSpPr>
          <p:spPr>
            <a:xfrm>
              <a:off x="8655527" y="1301483"/>
              <a:ext cx="1947196" cy="1965600"/>
            </a:xfrm>
            <a:prstGeom prst="upArrowCallout">
              <a:avLst>
                <a:gd fmla="val 50000" name="adj1"/>
                <a:gd fmla="val 20000" name="adj2"/>
                <a:gd fmla="val 20000" name="adj3"/>
                <a:gd fmla="val 100000" name="adj4"/>
              </a:avLst>
            </a:prstGeom>
            <a:solidFill>
              <a:srgbClr val="F5CBCF">
                <a:alpha val="89803"/>
              </a:srgbClr>
            </a:solidFill>
            <a:ln cap="flat" cmpd="sng" w="9525">
              <a:solidFill>
                <a:srgbClr val="F5CBCF">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7"/>
            <p:cNvSpPr txBox="1"/>
            <p:nvPr/>
          </p:nvSpPr>
          <p:spPr>
            <a:xfrm>
              <a:off x="8655527" y="1690922"/>
              <a:ext cx="1947196" cy="1576161"/>
            </a:xfrm>
            <a:prstGeom prst="rect">
              <a:avLst/>
            </a:prstGeom>
            <a:noFill/>
            <a:ln>
              <a:noFill/>
            </a:ln>
          </p:spPr>
          <p:txBody>
            <a:bodyPr anchorCtr="0" anchor="t" bIns="165100" lIns="153575" spcFirstLastPara="1" rIns="153575" wrap="square" tIns="165100">
              <a:noAutofit/>
            </a:bodyPr>
            <a:lstStyle/>
            <a:p>
              <a:pPr indent="0" lvl="0" marL="0" marR="0" rtl="0" algn="l">
                <a:lnSpc>
                  <a:spcPct val="90000"/>
                </a:lnSpc>
                <a:spcBef>
                  <a:spcPts val="0"/>
                </a:spcBef>
                <a:spcAft>
                  <a:spcPts val="0"/>
                </a:spcAft>
                <a:buClr>
                  <a:schemeClr val="dk1"/>
                </a:buClr>
                <a:buSzPts val="1100"/>
                <a:buFont typeface="Century Gothic"/>
                <a:buNone/>
              </a:pPr>
              <a:r>
                <a:rPr b="1" i="0" lang="en-CA" sz="1100" u="none" cap="none" strike="noStrike">
                  <a:solidFill>
                    <a:schemeClr val="dk1"/>
                  </a:solidFill>
                  <a:latin typeface="Century Gothic"/>
                  <a:ea typeface="Century Gothic"/>
                  <a:cs typeface="Century Gothic"/>
                  <a:sym typeface="Century Gothic"/>
                </a:rPr>
                <a:t>Google Drive Link: </a:t>
              </a:r>
              <a:r>
                <a:rPr b="1" i="0" lang="en-CA" sz="1100" u="sng" cap="none" strike="noStrike">
                  <a:solidFill>
                    <a:schemeClr val="hlink"/>
                  </a:solidFill>
                  <a:latin typeface="Century Gothic"/>
                  <a:ea typeface="Century Gothic"/>
                  <a:cs typeface="Century Gothic"/>
                  <a:sym typeface="Century Gothic"/>
                  <a:hlinkClick r:id="rId7"/>
                </a:rPr>
                <a:t>Click here</a:t>
              </a:r>
              <a:endParaRPr b="0" i="0" sz="1100" u="none" cap="none" strike="noStrike">
                <a:solidFill>
                  <a:schemeClr val="dk1"/>
                </a:solidFill>
                <a:latin typeface="Century Gothic"/>
                <a:ea typeface="Century Gothic"/>
                <a:cs typeface="Century Gothic"/>
                <a:sym typeface="Century Gothic"/>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2"/>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4000"/>
              <a:buFont typeface="Century Gothic"/>
              <a:buNone/>
            </a:pPr>
            <a:r>
              <a:rPr b="1" lang="en-CA"/>
              <a:t>THE PROBLEM</a:t>
            </a:r>
            <a:endParaRPr b="1"/>
          </a:p>
        </p:txBody>
      </p:sp>
      <p:sp>
        <p:nvSpPr>
          <p:cNvPr id="174" name="Google Shape;174;p22"/>
          <p:cNvSpPr txBox="1"/>
          <p:nvPr>
            <p:ph idx="1" type="body"/>
          </p:nvPr>
        </p:nvSpPr>
        <p:spPr>
          <a:xfrm>
            <a:off x="361950" y="2127886"/>
            <a:ext cx="4410075" cy="4558664"/>
          </a:xfrm>
          <a:prstGeom prst="rect">
            <a:avLst/>
          </a:prstGeom>
          <a:noFill/>
          <a:ln>
            <a:noFill/>
          </a:ln>
        </p:spPr>
        <p:txBody>
          <a:bodyPr anchorCtr="0" anchor="t" bIns="45700" lIns="91425" spcFirstLastPara="1" rIns="91425" wrap="square" tIns="45700">
            <a:noAutofit/>
          </a:bodyPr>
          <a:lstStyle/>
          <a:p>
            <a:pPr indent="0" lvl="0" marL="0" rtl="0" algn="just">
              <a:lnSpc>
                <a:spcPct val="140000"/>
              </a:lnSpc>
              <a:spcBef>
                <a:spcPts val="0"/>
              </a:spcBef>
              <a:spcAft>
                <a:spcPts val="0"/>
              </a:spcAft>
              <a:buClr>
                <a:srgbClr val="750D25"/>
              </a:buClr>
              <a:buSzPts val="1530"/>
              <a:buNone/>
            </a:pPr>
            <a:r>
              <a:rPr lang="en-CA" sz="1530">
                <a:solidFill>
                  <a:srgbClr val="750D25"/>
                </a:solidFill>
                <a:latin typeface="Arial"/>
                <a:ea typeface="Arial"/>
                <a:cs typeface="Arial"/>
                <a:sym typeface="Arial"/>
              </a:rPr>
              <a:t>	AW Enterprises has been invited to take part in a bid for a contract to design and create a ride driven by mechanisms that would be constructed for a theme park in Chinguacousy Park. This event is hosted by city of Brampton and many other engineering consulting organizations have been asked to design and present an idea for the ride. The ride will have a potential earning of $100, 000 monthly. Seeing that the city is just veering off a recession, this contract will provide AW Enterprises with a major part of the revenue that is needed to continue the company. </a:t>
            </a:r>
            <a:endParaRPr i="1" sz="2040">
              <a:solidFill>
                <a:srgbClr val="002060"/>
              </a:solidFill>
            </a:endParaRPr>
          </a:p>
        </p:txBody>
      </p:sp>
      <p:pic>
        <p:nvPicPr>
          <p:cNvPr descr="Image result for Chinguacousy Park" id="175" name="Google Shape;175;p22"/>
          <p:cNvPicPr preferRelativeResize="0"/>
          <p:nvPr/>
        </p:nvPicPr>
        <p:blipFill rotWithShape="1">
          <a:blip r:embed="rId3">
            <a:alphaModFix/>
          </a:blip>
          <a:srcRect b="0" l="0" r="0" t="0"/>
          <a:stretch/>
        </p:blipFill>
        <p:spPr>
          <a:xfrm>
            <a:off x="5090169" y="2143126"/>
            <a:ext cx="6739881" cy="3950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0" name="Shape 180"/>
        <p:cNvGrpSpPr/>
        <p:nvPr/>
      </p:nvGrpSpPr>
      <p:grpSpPr>
        <a:xfrm>
          <a:off x="0" y="0"/>
          <a:ext cx="0" cy="0"/>
          <a:chOff x="0" y="0"/>
          <a:chExt cx="0" cy="0"/>
        </a:xfrm>
      </p:grpSpPr>
      <p:pic>
        <p:nvPicPr>
          <p:cNvPr id="181" name="Google Shape;181;p23"/>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182" name="Google Shape;182;p23"/>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183" name="Google Shape;183;p23"/>
          <p:cNvSpPr/>
          <p:nvPr/>
        </p:nvSpPr>
        <p:spPr>
          <a:xfrm>
            <a:off x="-2"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184" name="Google Shape;184;p23"/>
          <p:cNvSpPr/>
          <p:nvPr/>
        </p:nvSpPr>
        <p:spPr>
          <a:xfrm>
            <a:off x="-1" y="-2"/>
            <a:ext cx="12192000" cy="262432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id="185" name="Google Shape;185;p23"/>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186" name="Google Shape;186;p23"/>
          <p:cNvSpPr txBox="1"/>
          <p:nvPr>
            <p:ph type="title"/>
          </p:nvPr>
        </p:nvSpPr>
        <p:spPr>
          <a:xfrm>
            <a:off x="4196078" y="-32487"/>
            <a:ext cx="3627122" cy="1825096"/>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entury Gothic"/>
              <a:buNone/>
            </a:pPr>
            <a:r>
              <a:rPr b="1" lang="en-CA"/>
              <a:t>BRAINSTORM</a:t>
            </a:r>
            <a:endParaRPr/>
          </a:p>
        </p:txBody>
      </p:sp>
      <p:pic>
        <p:nvPicPr>
          <p:cNvPr id="187" name="Google Shape;187;p23"/>
          <p:cNvPicPr preferRelativeResize="0"/>
          <p:nvPr/>
        </p:nvPicPr>
        <p:blipFill rotWithShape="1">
          <a:blip r:embed="rId5">
            <a:alphaModFix/>
          </a:blip>
          <a:srcRect b="19862" l="36044" r="39800" t="66446"/>
          <a:stretch/>
        </p:blipFill>
        <p:spPr>
          <a:xfrm>
            <a:off x="1758106" y="3455736"/>
            <a:ext cx="4337892" cy="1382964"/>
          </a:xfrm>
          <a:prstGeom prst="rect">
            <a:avLst/>
          </a:prstGeom>
          <a:noFill/>
          <a:ln>
            <a:noFill/>
          </a:ln>
        </p:spPr>
      </p:pic>
      <p:pic>
        <p:nvPicPr>
          <p:cNvPr id="188" name="Google Shape;188;p23"/>
          <p:cNvPicPr preferRelativeResize="0"/>
          <p:nvPr/>
        </p:nvPicPr>
        <p:blipFill rotWithShape="1">
          <a:blip r:embed="rId5">
            <a:alphaModFix/>
          </a:blip>
          <a:srcRect b="33996" l="35987" r="39858" t="50835"/>
          <a:stretch/>
        </p:blipFill>
        <p:spPr>
          <a:xfrm>
            <a:off x="6333806" y="3410326"/>
            <a:ext cx="4429763" cy="1564676"/>
          </a:xfrm>
          <a:prstGeom prst="rect">
            <a:avLst/>
          </a:prstGeom>
          <a:noFill/>
          <a:ln>
            <a:noFill/>
          </a:ln>
        </p:spPr>
      </p:pic>
      <p:pic>
        <p:nvPicPr>
          <p:cNvPr descr="A screenshot of a cell phone&#10;&#10;Description automatically generated" id="189" name="Google Shape;189;p23"/>
          <p:cNvPicPr preferRelativeResize="0"/>
          <p:nvPr/>
        </p:nvPicPr>
        <p:blipFill rotWithShape="1">
          <a:blip r:embed="rId6">
            <a:alphaModFix/>
          </a:blip>
          <a:srcRect b="6919" l="31471" r="36207" t="66171"/>
          <a:stretch/>
        </p:blipFill>
        <p:spPr>
          <a:xfrm>
            <a:off x="1734514" y="4836962"/>
            <a:ext cx="4545713" cy="1936478"/>
          </a:xfrm>
          <a:prstGeom prst="rect">
            <a:avLst/>
          </a:prstGeom>
          <a:noFill/>
          <a:ln>
            <a:noFill/>
          </a:ln>
        </p:spPr>
      </p:pic>
      <p:pic>
        <p:nvPicPr>
          <p:cNvPr id="190" name="Google Shape;190;p23"/>
          <p:cNvPicPr preferRelativeResize="0"/>
          <p:nvPr/>
        </p:nvPicPr>
        <p:blipFill rotWithShape="1">
          <a:blip r:embed="rId7">
            <a:alphaModFix/>
          </a:blip>
          <a:srcRect b="58127" l="31500" r="36742" t="21841"/>
          <a:stretch/>
        </p:blipFill>
        <p:spPr>
          <a:xfrm>
            <a:off x="6280227" y="4975002"/>
            <a:ext cx="4483342" cy="1798438"/>
          </a:xfrm>
          <a:prstGeom prst="rect">
            <a:avLst/>
          </a:prstGeom>
          <a:noFill/>
          <a:ln>
            <a:noFill/>
          </a:ln>
        </p:spPr>
      </p:pic>
      <p:pic>
        <p:nvPicPr>
          <p:cNvPr descr="A close up of a map&#10;&#10;Description automatically generated" id="191" name="Google Shape;191;p23"/>
          <p:cNvPicPr preferRelativeResize="0"/>
          <p:nvPr/>
        </p:nvPicPr>
        <p:blipFill rotWithShape="1">
          <a:blip r:embed="rId8">
            <a:alphaModFix/>
          </a:blip>
          <a:srcRect b="0" l="0" r="0" t="0"/>
          <a:stretch/>
        </p:blipFill>
        <p:spPr>
          <a:xfrm>
            <a:off x="108771" y="697982"/>
            <a:ext cx="3746693" cy="2907678"/>
          </a:xfrm>
          <a:prstGeom prst="rect">
            <a:avLst/>
          </a:prstGeom>
          <a:noFill/>
          <a:ln>
            <a:noFill/>
          </a:ln>
        </p:spPr>
      </p:pic>
      <p:pic>
        <p:nvPicPr>
          <p:cNvPr descr="https://lh4.googleusercontent.com/ONuMEbDqPx8XTe2a4np0VQ4km-S-yER12gWKl3kroLM3ks4Lq13Iwqw15X1p_LORph3a8iQZPtXIvg8icw1ptArQfNozMMGH44BIiIS7tuqm0-9BvvKEqjYkkCEnfXuYJZuRmRls3i4" id="192" name="Google Shape;192;p23"/>
          <p:cNvPicPr preferRelativeResize="0"/>
          <p:nvPr/>
        </p:nvPicPr>
        <p:blipFill rotWithShape="1">
          <a:blip r:embed="rId9">
            <a:alphaModFix/>
          </a:blip>
          <a:srcRect b="4700" l="1511" r="6158" t="8566"/>
          <a:stretch/>
        </p:blipFill>
        <p:spPr>
          <a:xfrm>
            <a:off x="8217523" y="379646"/>
            <a:ext cx="3865706" cy="29076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4"/>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4000"/>
              <a:buFont typeface="Century Gothic"/>
              <a:buNone/>
            </a:pPr>
            <a:r>
              <a:rPr b="1" lang="en-CA"/>
              <a:t>INITIAL SKETCHES</a:t>
            </a:r>
            <a:endParaRPr b="1"/>
          </a:p>
        </p:txBody>
      </p:sp>
      <p:pic>
        <p:nvPicPr>
          <p:cNvPr descr="A close up of a map&#10;&#10;Description automatically generated" id="199" name="Google Shape;199;p24"/>
          <p:cNvPicPr preferRelativeResize="0"/>
          <p:nvPr>
            <p:ph idx="1" type="body"/>
          </p:nvPr>
        </p:nvPicPr>
        <p:blipFill rotWithShape="1">
          <a:blip r:embed="rId3">
            <a:alphaModFix/>
          </a:blip>
          <a:srcRect b="0" l="0" r="0" t="0"/>
          <a:stretch/>
        </p:blipFill>
        <p:spPr>
          <a:xfrm>
            <a:off x="8263038" y="2057401"/>
            <a:ext cx="3693160" cy="3446949"/>
          </a:xfrm>
          <a:prstGeom prst="rect">
            <a:avLst/>
          </a:prstGeom>
          <a:noFill/>
          <a:ln>
            <a:noFill/>
          </a:ln>
        </p:spPr>
      </p:pic>
      <p:pic>
        <p:nvPicPr>
          <p:cNvPr descr="A close up of text on a whiteboard&#10;&#10;Description automatically generated" id="200" name="Google Shape;200;p24"/>
          <p:cNvPicPr preferRelativeResize="0"/>
          <p:nvPr/>
        </p:nvPicPr>
        <p:blipFill rotWithShape="1">
          <a:blip r:embed="rId4">
            <a:alphaModFix/>
          </a:blip>
          <a:srcRect b="0" l="0" r="0" t="0"/>
          <a:stretch/>
        </p:blipFill>
        <p:spPr>
          <a:xfrm rot="-5400000">
            <a:off x="4967494" y="3504909"/>
            <a:ext cx="2367051" cy="3998882"/>
          </a:xfrm>
          <a:prstGeom prst="rect">
            <a:avLst/>
          </a:prstGeom>
          <a:noFill/>
          <a:ln>
            <a:noFill/>
          </a:ln>
        </p:spPr>
      </p:pic>
      <p:pic>
        <p:nvPicPr>
          <p:cNvPr descr="A close up of text on a whiteboard&#10;&#10;Description automatically generated" id="201" name="Google Shape;201;p24"/>
          <p:cNvPicPr preferRelativeResize="0"/>
          <p:nvPr/>
        </p:nvPicPr>
        <p:blipFill rotWithShape="1">
          <a:blip r:embed="rId5">
            <a:alphaModFix/>
          </a:blip>
          <a:srcRect b="0" l="0" r="0" t="0"/>
          <a:stretch/>
        </p:blipFill>
        <p:spPr>
          <a:xfrm>
            <a:off x="4151578" y="1889342"/>
            <a:ext cx="3998883" cy="2305141"/>
          </a:xfrm>
          <a:prstGeom prst="rect">
            <a:avLst/>
          </a:prstGeom>
          <a:noFill/>
          <a:ln>
            <a:noFill/>
          </a:ln>
        </p:spPr>
      </p:pic>
      <p:pic>
        <p:nvPicPr>
          <p:cNvPr id="202" name="Google Shape;202;p24"/>
          <p:cNvPicPr preferRelativeResize="0"/>
          <p:nvPr/>
        </p:nvPicPr>
        <p:blipFill>
          <a:blip r:embed="rId6">
            <a:alphaModFix/>
          </a:blip>
          <a:stretch>
            <a:fillRect/>
          </a:stretch>
        </p:blipFill>
        <p:spPr>
          <a:xfrm>
            <a:off x="152400" y="2209801"/>
            <a:ext cx="3846780" cy="28850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210" name="Google Shape;210;p2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11" name="Google Shape;211;p25"/>
          <p:cNvSpPr txBox="1"/>
          <p:nvPr>
            <p:ph type="title"/>
          </p:nvPr>
        </p:nvSpPr>
        <p:spPr>
          <a:xfrm>
            <a:off x="8248650" y="673240"/>
            <a:ext cx="3319151" cy="344637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entury Gothic"/>
              <a:buNone/>
            </a:pPr>
            <a:r>
              <a:rPr b="1" lang="en-CA" sz="4400"/>
              <a:t>RESEARCH: MOTORS AND CIRCUITRY</a:t>
            </a:r>
            <a:endParaRPr/>
          </a:p>
        </p:txBody>
      </p:sp>
      <p:sp>
        <p:nvSpPr>
          <p:cNvPr id="212" name="Google Shape;212;p25"/>
          <p:cNvSpPr/>
          <p:nvPr/>
        </p:nvSpPr>
        <p:spPr>
          <a:xfrm>
            <a:off x="458096" y="488845"/>
            <a:ext cx="3376393" cy="2750026"/>
          </a:xfrm>
          <a:prstGeom prst="roundRect">
            <a:avLst>
              <a:gd fmla="val 2054" name="adj"/>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13" name="Google Shape;213;p25"/>
          <p:cNvPicPr preferRelativeResize="0"/>
          <p:nvPr/>
        </p:nvPicPr>
        <p:blipFill rotWithShape="1">
          <a:blip r:embed="rId4">
            <a:alphaModFix/>
          </a:blip>
          <a:srcRect b="0" l="64681" r="0" t="0"/>
          <a:stretch/>
        </p:blipFill>
        <p:spPr>
          <a:xfrm>
            <a:off x="7885872" y="4375150"/>
            <a:ext cx="4306128" cy="2482850"/>
          </a:xfrm>
          <a:prstGeom prst="rect">
            <a:avLst/>
          </a:prstGeom>
          <a:noFill/>
          <a:ln>
            <a:noFill/>
          </a:ln>
        </p:spPr>
      </p:pic>
      <p:pic>
        <p:nvPicPr>
          <p:cNvPr descr="https://lh5.googleusercontent.com/KxkC-8Y0EX10dtcdZK7j-pj32Gdh5T1Qp_KEujYbWz1fLwNlom73WGEqj0YvGSok1FWq12pSKM9O488Lm86tVH6YlDR0eG0GeUmA5vZTYE8x_v-WWm9X4xd6mEDPpXRsc9DLGJ-O" id="214" name="Google Shape;214;p25"/>
          <p:cNvPicPr preferRelativeResize="0"/>
          <p:nvPr/>
        </p:nvPicPr>
        <p:blipFill rotWithShape="1">
          <a:blip r:embed="rId5">
            <a:alphaModFix/>
          </a:blip>
          <a:srcRect b="-1" l="5644" r="22134" t="0"/>
          <a:stretch/>
        </p:blipFill>
        <p:spPr>
          <a:xfrm>
            <a:off x="1138792" y="716286"/>
            <a:ext cx="2014999" cy="2295144"/>
          </a:xfrm>
          <a:prstGeom prst="rect">
            <a:avLst/>
          </a:prstGeom>
          <a:noFill/>
          <a:ln>
            <a:noFill/>
          </a:ln>
        </p:spPr>
      </p:pic>
      <p:sp>
        <p:nvSpPr>
          <p:cNvPr id="215" name="Google Shape;215;p25"/>
          <p:cNvSpPr/>
          <p:nvPr/>
        </p:nvSpPr>
        <p:spPr>
          <a:xfrm>
            <a:off x="3990595" y="488845"/>
            <a:ext cx="3376393" cy="2750026"/>
          </a:xfrm>
          <a:prstGeom prst="roundRect">
            <a:avLst>
              <a:gd fmla="val 2054" name="adj"/>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https://cdn-learn.adafruit.com/guides/cropped_images/000/000/321/medium640/1438_LRG.jpg?1520540834" id="216" name="Google Shape;216;p25"/>
          <p:cNvPicPr preferRelativeResize="0"/>
          <p:nvPr/>
        </p:nvPicPr>
        <p:blipFill rotWithShape="1">
          <a:blip r:embed="rId6">
            <a:alphaModFix/>
          </a:blip>
          <a:srcRect b="0" l="0" r="0" t="0"/>
          <a:stretch/>
        </p:blipFill>
        <p:spPr>
          <a:xfrm>
            <a:off x="4220323" y="770007"/>
            <a:ext cx="2916936" cy="2187702"/>
          </a:xfrm>
          <a:prstGeom prst="rect">
            <a:avLst/>
          </a:prstGeom>
          <a:noFill/>
          <a:ln>
            <a:noFill/>
          </a:ln>
        </p:spPr>
      </p:pic>
      <p:sp>
        <p:nvSpPr>
          <p:cNvPr id="217" name="Google Shape;217;p25"/>
          <p:cNvSpPr/>
          <p:nvPr/>
        </p:nvSpPr>
        <p:spPr>
          <a:xfrm>
            <a:off x="458096" y="3405083"/>
            <a:ext cx="3376393" cy="2750026"/>
          </a:xfrm>
          <a:prstGeom prst="roundRect">
            <a:avLst>
              <a:gd fmla="val 2054" name="adj"/>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Stepper motor - NEMA-17 size - 200 steps/rev, 12V 350mA" id="218" name="Google Shape;218;p25"/>
          <p:cNvPicPr preferRelativeResize="0"/>
          <p:nvPr/>
        </p:nvPicPr>
        <p:blipFill rotWithShape="1">
          <a:blip r:embed="rId7">
            <a:alphaModFix/>
          </a:blip>
          <a:srcRect b="26507" l="333" r="46681" t="11428"/>
          <a:stretch/>
        </p:blipFill>
        <p:spPr>
          <a:xfrm>
            <a:off x="840001" y="3632524"/>
            <a:ext cx="2612582" cy="2295144"/>
          </a:xfrm>
          <a:prstGeom prst="rect">
            <a:avLst/>
          </a:prstGeom>
          <a:noFill/>
          <a:ln>
            <a:noFill/>
          </a:ln>
        </p:spPr>
      </p:pic>
      <p:sp>
        <p:nvSpPr>
          <p:cNvPr id="219" name="Google Shape;219;p25"/>
          <p:cNvSpPr/>
          <p:nvPr/>
        </p:nvSpPr>
        <p:spPr>
          <a:xfrm>
            <a:off x="3990595" y="3405083"/>
            <a:ext cx="3376393" cy="2750026"/>
          </a:xfrm>
          <a:prstGeom prst="roundRect">
            <a:avLst>
              <a:gd fmla="val 2054" name="adj"/>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screenshot of a computer&#10;&#10;Description automatically generated" id="220" name="Google Shape;220;p25"/>
          <p:cNvPicPr preferRelativeResize="0"/>
          <p:nvPr/>
        </p:nvPicPr>
        <p:blipFill rotWithShape="1">
          <a:blip r:embed="rId8">
            <a:alphaModFix/>
          </a:blip>
          <a:srcRect b="10065" l="9413" r="-65" t="23337"/>
          <a:stretch/>
        </p:blipFill>
        <p:spPr>
          <a:xfrm flipH="1" rot="10800000">
            <a:off x="4220323" y="4177402"/>
            <a:ext cx="2916936" cy="12053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25" name="Shape 225"/>
        <p:cNvGrpSpPr/>
        <p:nvPr/>
      </p:nvGrpSpPr>
      <p:grpSpPr>
        <a:xfrm>
          <a:off x="0" y="0"/>
          <a:ext cx="0" cy="0"/>
          <a:chOff x="0" y="0"/>
          <a:chExt cx="0" cy="0"/>
        </a:xfrm>
      </p:grpSpPr>
      <p:pic>
        <p:nvPicPr>
          <p:cNvPr id="226" name="Google Shape;226;p26"/>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id="227" name="Google Shape;227;p26"/>
          <p:cNvPicPr preferRelativeResize="0"/>
          <p:nvPr/>
        </p:nvPicPr>
        <p:blipFill rotWithShape="1">
          <a:blip r:embed="rId4">
            <a:alphaModFix/>
          </a:blip>
          <a:srcRect b="0" l="0" r="0" t="0"/>
          <a:stretch/>
        </p:blipFill>
        <p:spPr>
          <a:xfrm>
            <a:off x="0" y="4375150"/>
            <a:ext cx="12192000" cy="2482850"/>
          </a:xfrm>
          <a:prstGeom prst="rect">
            <a:avLst/>
          </a:prstGeom>
          <a:noFill/>
          <a:ln>
            <a:noFill/>
          </a:ln>
        </p:spPr>
      </p:pic>
      <p:sp>
        <p:nvSpPr>
          <p:cNvPr id="228" name="Google Shape;228;p26"/>
          <p:cNvSpPr/>
          <p:nvPr/>
        </p:nvSpPr>
        <p:spPr>
          <a:xfrm>
            <a:off x="-1"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29" name="Google Shape;229;p26"/>
          <p:cNvSpPr txBox="1"/>
          <p:nvPr>
            <p:ph type="title"/>
          </p:nvPr>
        </p:nvSpPr>
        <p:spPr>
          <a:xfrm>
            <a:off x="8266820" y="673240"/>
            <a:ext cx="3300981" cy="344637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Century Gothic"/>
              <a:buNone/>
            </a:pPr>
            <a:r>
              <a:rPr b="1" lang="en-CA" sz="2600"/>
              <a:t>RESEARCH: ANTHROPOMETRIC AND ERGONOMIC</a:t>
            </a:r>
            <a:endParaRPr/>
          </a:p>
        </p:txBody>
      </p:sp>
      <p:pic>
        <p:nvPicPr>
          <p:cNvPr id="230" name="Google Shape;230;p26"/>
          <p:cNvPicPr preferRelativeResize="0"/>
          <p:nvPr/>
        </p:nvPicPr>
        <p:blipFill rotWithShape="1">
          <a:blip r:embed="rId4">
            <a:alphaModFix/>
          </a:blip>
          <a:srcRect b="0" l="64875" r="0" t="0"/>
          <a:stretch/>
        </p:blipFill>
        <p:spPr>
          <a:xfrm>
            <a:off x="7909560" y="4375150"/>
            <a:ext cx="4282439" cy="2482850"/>
          </a:xfrm>
          <a:prstGeom prst="rect">
            <a:avLst/>
          </a:prstGeom>
          <a:noFill/>
          <a:ln>
            <a:noFill/>
          </a:ln>
        </p:spPr>
      </p:pic>
      <p:sp>
        <p:nvSpPr>
          <p:cNvPr id="231" name="Google Shape;231;p26"/>
          <p:cNvSpPr/>
          <p:nvPr/>
        </p:nvSpPr>
        <p:spPr>
          <a:xfrm>
            <a:off x="643338" y="643464"/>
            <a:ext cx="6638814" cy="5571072"/>
          </a:xfrm>
          <a:prstGeom prst="roundRect">
            <a:avLst>
              <a:gd fmla="val 2403" name="adj"/>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https://lh5.googleusercontent.com/NnUnQJT1u4-3HRou6X-buM_qhmRC2yWmnyUYSmuixSij6HvugD9GLvkEUmqoX2X10SYUAUiK_AzUCEuJtJJxNa2z0kNlSZ8qosvJ0wI1b_hW2QbVit8RW7ydFRp3-GcydmIArOcP" id="232" name="Google Shape;232;p26"/>
          <p:cNvPicPr preferRelativeResize="0"/>
          <p:nvPr/>
        </p:nvPicPr>
        <p:blipFill rotWithShape="1">
          <a:blip r:embed="rId5">
            <a:alphaModFix/>
          </a:blip>
          <a:srcRect b="0" l="0" r="0" t="0"/>
          <a:stretch/>
        </p:blipFill>
        <p:spPr>
          <a:xfrm>
            <a:off x="1299955" y="1566295"/>
            <a:ext cx="2404872" cy="1817979"/>
          </a:xfrm>
          <a:prstGeom prst="rect">
            <a:avLst/>
          </a:prstGeom>
          <a:noFill/>
          <a:ln>
            <a:noFill/>
          </a:ln>
        </p:spPr>
      </p:pic>
      <p:sp>
        <p:nvSpPr>
          <p:cNvPr id="233" name="Google Shape;233;p26"/>
          <p:cNvSpPr/>
          <p:nvPr/>
        </p:nvSpPr>
        <p:spPr>
          <a:xfrm rot="-5400000">
            <a:off x="1133401" y="1123988"/>
            <a:ext cx="2737981" cy="2748573"/>
          </a:xfrm>
          <a:prstGeom prst="round1Rect">
            <a:avLst>
              <a:gd fmla="val 2864" name="adj"/>
            </a:avLst>
          </a:prstGeom>
          <a:noFill/>
          <a:ln cap="flat" cmpd="sng" w="127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34" name="Google Shape;234;p26"/>
          <p:cNvSpPr/>
          <p:nvPr/>
        </p:nvSpPr>
        <p:spPr>
          <a:xfrm rot="-5400000">
            <a:off x="1133402" y="1123989"/>
            <a:ext cx="2737981" cy="2748573"/>
          </a:xfrm>
          <a:prstGeom prst="round1Rect">
            <a:avLst>
              <a:gd fmla="val 2864" name="adj"/>
            </a:avLst>
          </a:prstGeom>
          <a:noFill/>
          <a:ln cap="flat" cmpd="sng" w="127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35" name="Google Shape;235;p26"/>
          <p:cNvPicPr preferRelativeResize="0"/>
          <p:nvPr/>
        </p:nvPicPr>
        <p:blipFill rotWithShape="1">
          <a:blip r:embed="rId6">
            <a:alphaModFix/>
          </a:blip>
          <a:srcRect b="8933" l="13114" r="26575" t="19667"/>
          <a:stretch/>
        </p:blipFill>
        <p:spPr>
          <a:xfrm>
            <a:off x="4135119" y="3085544"/>
            <a:ext cx="2579340" cy="2499392"/>
          </a:xfrm>
          <a:prstGeom prst="rect">
            <a:avLst/>
          </a:prstGeom>
          <a:noFill/>
          <a:ln>
            <a:noFill/>
          </a:ln>
        </p:spPr>
      </p:pic>
      <p:sp>
        <p:nvSpPr>
          <p:cNvPr id="236" name="Google Shape;236;p26"/>
          <p:cNvSpPr/>
          <p:nvPr/>
        </p:nvSpPr>
        <p:spPr>
          <a:xfrm flipH="1" rot="5400000">
            <a:off x="4581449" y="601996"/>
            <a:ext cx="1699639" cy="2754210"/>
          </a:xfrm>
          <a:prstGeom prst="round1Rect">
            <a:avLst>
              <a:gd fmla="val 2864" name="adj"/>
            </a:avLst>
          </a:prstGeom>
          <a:noFill/>
          <a:ln cap="flat" cmpd="sng" w="127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https://lh4.googleusercontent.com/dEzbEwx37SYvxZoi4PbsCfN2R6rogAl0s8q9wIr7hIqlKF14_tjza40eMEDWUuduyb6awUVdLMdH3JUlZ8rhBBVjrHT3Lt2wCRiKMh9ObsIh5yNns1WYi6eI9h-BmRWLmxTwy5Nr" id="237" name="Google Shape;237;p26"/>
          <p:cNvPicPr preferRelativeResize="0"/>
          <p:nvPr/>
        </p:nvPicPr>
        <p:blipFill rotWithShape="1">
          <a:blip r:embed="rId7">
            <a:alphaModFix/>
          </a:blip>
          <a:srcRect b="0" l="0" r="0" t="0"/>
          <a:stretch/>
        </p:blipFill>
        <p:spPr>
          <a:xfrm>
            <a:off x="1299955" y="4213338"/>
            <a:ext cx="2407689" cy="1200156"/>
          </a:xfrm>
          <a:prstGeom prst="rect">
            <a:avLst/>
          </a:prstGeom>
          <a:noFill/>
          <a:ln>
            <a:noFill/>
          </a:ln>
        </p:spPr>
      </p:pic>
      <p:sp>
        <p:nvSpPr>
          <p:cNvPr id="238" name="Google Shape;238;p26"/>
          <p:cNvSpPr/>
          <p:nvPr/>
        </p:nvSpPr>
        <p:spPr>
          <a:xfrm flipH="1" rot="-5400000">
            <a:off x="1655389" y="3501792"/>
            <a:ext cx="1699639" cy="2754210"/>
          </a:xfrm>
          <a:prstGeom prst="round1Rect">
            <a:avLst>
              <a:gd fmla="val 2864" name="adj"/>
            </a:avLst>
          </a:prstGeom>
          <a:noFill/>
          <a:ln cap="flat" cmpd="sng" w="127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39" name="Google Shape;239;p26"/>
          <p:cNvSpPr/>
          <p:nvPr/>
        </p:nvSpPr>
        <p:spPr>
          <a:xfrm flipH="1" rot="-5400000">
            <a:off x="1655390" y="3501793"/>
            <a:ext cx="1699639" cy="2754210"/>
          </a:xfrm>
          <a:prstGeom prst="round1Rect">
            <a:avLst>
              <a:gd fmla="val 2864" name="adj"/>
            </a:avLst>
          </a:prstGeom>
          <a:noFill/>
          <a:ln cap="flat" cmpd="sng" w="127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https://lh6.googleusercontent.com/FPb_GcQ7LSDV0YUWn1qv_w_aEiQhPTsTYUCg7vsjSOPZ7qKNzWEg1v6iXMhZQeKwnezhLIqfzbeO7mrKIef_T955jmQU4t3r_oubF-Qsphp8hXV18J7rgUjrOLfmxN2HTpXB6sN0" id="240" name="Google Shape;240;p26"/>
          <p:cNvPicPr preferRelativeResize="0"/>
          <p:nvPr/>
        </p:nvPicPr>
        <p:blipFill rotWithShape="1">
          <a:blip r:embed="rId8">
            <a:alphaModFix/>
          </a:blip>
          <a:srcRect b="0" l="3184" r="0" t="10470"/>
          <a:stretch/>
        </p:blipFill>
        <p:spPr>
          <a:xfrm>
            <a:off x="4135119" y="1273064"/>
            <a:ext cx="2632833" cy="1521681"/>
          </a:xfrm>
          <a:prstGeom prst="rect">
            <a:avLst/>
          </a:prstGeom>
          <a:noFill/>
          <a:ln>
            <a:noFill/>
          </a:ln>
        </p:spPr>
      </p:pic>
      <p:sp>
        <p:nvSpPr>
          <p:cNvPr id="241" name="Google Shape;241;p26"/>
          <p:cNvSpPr/>
          <p:nvPr/>
        </p:nvSpPr>
        <p:spPr>
          <a:xfrm rot="5400000">
            <a:off x="4059461" y="2985440"/>
            <a:ext cx="2737981" cy="2748573"/>
          </a:xfrm>
          <a:prstGeom prst="round1Rect">
            <a:avLst>
              <a:gd fmla="val 2864" name="adj"/>
            </a:avLst>
          </a:prstGeom>
          <a:noFill/>
          <a:ln cap="flat" cmpd="sng" w="12700">
            <a:solidFill>
              <a:srgbClr val="7F7F7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46" name="Shape 246"/>
        <p:cNvGrpSpPr/>
        <p:nvPr/>
      </p:nvGrpSpPr>
      <p:grpSpPr>
        <a:xfrm>
          <a:off x="0" y="0"/>
          <a:ext cx="0" cy="0"/>
          <a:chOff x="0" y="0"/>
          <a:chExt cx="0" cy="0"/>
        </a:xfrm>
      </p:grpSpPr>
      <p:sp>
        <p:nvSpPr>
          <p:cNvPr id="247" name="Google Shape;247;p2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48" name="Google Shape;248;p27"/>
          <p:cNvPicPr preferRelativeResize="0"/>
          <p:nvPr/>
        </p:nvPicPr>
        <p:blipFill rotWithShape="1">
          <a:blip r:embed="rId3">
            <a:alphaModFix/>
          </a:blip>
          <a:srcRect b="0" l="0" r="0" t="0"/>
          <a:stretch/>
        </p:blipFill>
        <p:spPr>
          <a:xfrm>
            <a:off x="0" y="0"/>
            <a:ext cx="12192000" cy="1441450"/>
          </a:xfrm>
          <a:prstGeom prst="rect">
            <a:avLst/>
          </a:prstGeom>
          <a:noFill/>
          <a:ln>
            <a:noFill/>
          </a:ln>
        </p:spPr>
      </p:pic>
      <p:sp>
        <p:nvSpPr>
          <p:cNvPr id="249" name="Google Shape;249;p27"/>
          <p:cNvSpPr txBox="1"/>
          <p:nvPr>
            <p:ph type="title"/>
          </p:nvPr>
        </p:nvSpPr>
        <p:spPr>
          <a:xfrm>
            <a:off x="685799" y="764373"/>
            <a:ext cx="3977639"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entury Gothic"/>
              <a:buNone/>
            </a:pPr>
            <a:r>
              <a:rPr b="1" lang="en-CA" sz="3200"/>
              <a:t>PICK AN IDEA</a:t>
            </a:r>
            <a:endParaRPr/>
          </a:p>
        </p:txBody>
      </p:sp>
      <p:sp>
        <p:nvSpPr>
          <p:cNvPr id="250" name="Google Shape;250;p27"/>
          <p:cNvSpPr txBox="1"/>
          <p:nvPr>
            <p:ph idx="1" type="body"/>
          </p:nvPr>
        </p:nvSpPr>
        <p:spPr>
          <a:xfrm>
            <a:off x="685800" y="2364573"/>
            <a:ext cx="3977639" cy="385411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None/>
            </a:pPr>
            <a:r>
              <a:rPr b="1" lang="en-CA" sz="1600"/>
              <a:t>Constraints</a:t>
            </a:r>
            <a:endParaRPr/>
          </a:p>
          <a:p>
            <a:pPr indent="-228600" lvl="0" marL="228600" rtl="0" algn="l">
              <a:lnSpc>
                <a:spcPct val="90000"/>
              </a:lnSpc>
              <a:spcBef>
                <a:spcPts val="1000"/>
              </a:spcBef>
              <a:spcAft>
                <a:spcPts val="0"/>
              </a:spcAft>
              <a:buClr>
                <a:schemeClr val="dk1"/>
              </a:buClr>
              <a:buSzPts val="1600"/>
              <a:buChar char="•"/>
            </a:pPr>
            <a:r>
              <a:rPr lang="en-CA" sz="1600"/>
              <a:t>10 x 10 x 12 in</a:t>
            </a:r>
            <a:endParaRPr/>
          </a:p>
          <a:p>
            <a:pPr indent="-228600" lvl="0" marL="228600" rtl="0" algn="l">
              <a:lnSpc>
                <a:spcPct val="90000"/>
              </a:lnSpc>
              <a:spcBef>
                <a:spcPts val="1000"/>
              </a:spcBef>
              <a:spcAft>
                <a:spcPts val="0"/>
              </a:spcAft>
              <a:buClr>
                <a:schemeClr val="dk1"/>
              </a:buClr>
              <a:buSzPts val="1600"/>
              <a:buChar char="•"/>
            </a:pPr>
            <a:r>
              <a:rPr lang="en-CA" sz="1600"/>
              <a:t>$50</a:t>
            </a:r>
            <a:endParaRPr/>
          </a:p>
          <a:p>
            <a:pPr indent="-228600" lvl="0" marL="228600" rtl="0" algn="l">
              <a:lnSpc>
                <a:spcPct val="90000"/>
              </a:lnSpc>
              <a:spcBef>
                <a:spcPts val="1000"/>
              </a:spcBef>
              <a:spcAft>
                <a:spcPts val="0"/>
              </a:spcAft>
              <a:buClr>
                <a:schemeClr val="dk1"/>
              </a:buClr>
              <a:buSzPts val="1600"/>
              <a:buChar char="•"/>
            </a:pPr>
            <a:r>
              <a:rPr lang="en-CA" sz="1600"/>
              <a:t>4 weeks to build</a:t>
            </a:r>
            <a:endParaRPr/>
          </a:p>
          <a:p>
            <a:pPr indent="-228600" lvl="0" marL="228600" rtl="0" algn="l">
              <a:lnSpc>
                <a:spcPct val="90000"/>
              </a:lnSpc>
              <a:spcBef>
                <a:spcPts val="1000"/>
              </a:spcBef>
              <a:spcAft>
                <a:spcPts val="0"/>
              </a:spcAft>
              <a:buClr>
                <a:schemeClr val="dk1"/>
              </a:buClr>
              <a:buSzPts val="1600"/>
              <a:buChar char="•"/>
            </a:pPr>
            <a:r>
              <a:rPr lang="en-CA" sz="1600"/>
              <a:t>Aluminum Composite, Wood, Foam, Machine shop tools, Acrylic</a:t>
            </a:r>
            <a:endParaRPr/>
          </a:p>
          <a:p>
            <a:pPr indent="0" lvl="0" marL="0" rtl="0" algn="l">
              <a:lnSpc>
                <a:spcPct val="90000"/>
              </a:lnSpc>
              <a:spcBef>
                <a:spcPts val="1000"/>
              </a:spcBef>
              <a:spcAft>
                <a:spcPts val="0"/>
              </a:spcAft>
              <a:buClr>
                <a:schemeClr val="dk1"/>
              </a:buClr>
              <a:buSzPts val="1600"/>
              <a:buNone/>
            </a:pPr>
            <a:r>
              <a:rPr b="1" lang="en-CA" sz="1600"/>
              <a:t>Criteria</a:t>
            </a:r>
            <a:endParaRPr/>
          </a:p>
          <a:p>
            <a:pPr indent="-228600" lvl="0" marL="228600" rtl="0" algn="l">
              <a:lnSpc>
                <a:spcPct val="90000"/>
              </a:lnSpc>
              <a:spcBef>
                <a:spcPts val="1000"/>
              </a:spcBef>
              <a:spcAft>
                <a:spcPts val="0"/>
              </a:spcAft>
              <a:buClr>
                <a:schemeClr val="dk1"/>
              </a:buClr>
              <a:buSzPts val="1600"/>
              <a:buChar char="•"/>
            </a:pPr>
            <a:r>
              <a:rPr lang="en-CA" sz="1600"/>
              <a:t>Mechanisms</a:t>
            </a:r>
            <a:endParaRPr/>
          </a:p>
          <a:p>
            <a:pPr indent="-228600" lvl="0" marL="228600" rtl="0" algn="l">
              <a:lnSpc>
                <a:spcPct val="90000"/>
              </a:lnSpc>
              <a:spcBef>
                <a:spcPts val="1000"/>
              </a:spcBef>
              <a:spcAft>
                <a:spcPts val="0"/>
              </a:spcAft>
              <a:buClr>
                <a:schemeClr val="dk1"/>
              </a:buClr>
              <a:buSzPts val="1600"/>
              <a:buChar char="•"/>
            </a:pPr>
            <a:r>
              <a:rPr lang="en-CA" sz="1600"/>
              <a:t>Independent Power Source</a:t>
            </a:r>
            <a:endParaRPr/>
          </a:p>
          <a:p>
            <a:pPr indent="-228600" lvl="0" marL="228600" rtl="0" algn="l">
              <a:lnSpc>
                <a:spcPct val="90000"/>
              </a:lnSpc>
              <a:spcBef>
                <a:spcPts val="1000"/>
              </a:spcBef>
              <a:spcAft>
                <a:spcPts val="0"/>
              </a:spcAft>
              <a:buClr>
                <a:schemeClr val="dk1"/>
              </a:buClr>
              <a:buSzPts val="1600"/>
              <a:buChar char="•"/>
            </a:pPr>
            <a:r>
              <a:rPr lang="en-CA" sz="1600"/>
              <a:t>One accommodation for a physical disability</a:t>
            </a:r>
            <a:endParaRPr/>
          </a:p>
        </p:txBody>
      </p:sp>
      <p:pic>
        <p:nvPicPr>
          <p:cNvPr id="251" name="Google Shape;251;p27"/>
          <p:cNvPicPr preferRelativeResize="0"/>
          <p:nvPr/>
        </p:nvPicPr>
        <p:blipFill rotWithShape="1">
          <a:blip r:embed="rId4">
            <a:alphaModFix/>
          </a:blip>
          <a:srcRect b="12804" l="30271" r="4359" t="5000"/>
          <a:stretch/>
        </p:blipFill>
        <p:spPr>
          <a:xfrm>
            <a:off x="4770920" y="614447"/>
            <a:ext cx="7313596" cy="45291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28"/>
          <p:cNvSpPr txBox="1"/>
          <p:nvPr>
            <p:ph type="title"/>
          </p:nvPr>
        </p:nvSpPr>
        <p:spPr>
          <a:xfrm>
            <a:off x="-730977" y="259974"/>
            <a:ext cx="8610600" cy="1293028"/>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dk1"/>
              </a:buClr>
              <a:buSzPts val="4000"/>
              <a:buFont typeface="Century Gothic"/>
              <a:buNone/>
            </a:pPr>
            <a:r>
              <a:rPr b="1" lang="en-CA"/>
              <a:t>FINAL SKETCH</a:t>
            </a:r>
            <a:endParaRPr/>
          </a:p>
        </p:txBody>
      </p:sp>
      <p:pic>
        <p:nvPicPr>
          <p:cNvPr descr="https://lh4.googleusercontent.com/oOpJdtCrdZ4GSwERfYHSm1aujXAZwAO2RN_JebqtuMu2v4-O3mZo_ucxSiAPzgVS24-DAkLcvn1tgin_ZYjChlyrJT7CwutJbXkQLzxtVtaxPRE4te9AFpupB5k_gmBxsn5lneT7" id="258" name="Google Shape;258;p28"/>
          <p:cNvPicPr preferRelativeResize="0"/>
          <p:nvPr/>
        </p:nvPicPr>
        <p:blipFill rotWithShape="1">
          <a:blip r:embed="rId3">
            <a:alphaModFix/>
          </a:blip>
          <a:srcRect b="-2172" l="1702" r="8396" t="-1310"/>
          <a:stretch/>
        </p:blipFill>
        <p:spPr>
          <a:xfrm>
            <a:off x="265299" y="3911918"/>
            <a:ext cx="3046860" cy="2869417"/>
          </a:xfrm>
          <a:prstGeom prst="roundRect">
            <a:avLst>
              <a:gd fmla="val 4167" name="adj"/>
            </a:avLst>
          </a:prstGeom>
          <a:solidFill>
            <a:srgbClr val="FFFFFF"/>
          </a:solidFill>
          <a:ln>
            <a:noFill/>
          </a:ln>
        </p:spPr>
      </p:pic>
      <p:pic>
        <p:nvPicPr>
          <p:cNvPr descr="https://lh6.googleusercontent.com/uNm3nDIIeC28jouoX9CopeWqq2R7XlbW3VbjzC-vePH7ZF5RnSvUEVyhmM-3C84z0xGdE5uZ5-CHS1ntLWH0NIiLetf4q1bf_x-xwULRBjQE-0Mp2te4MbZJJ3PBy48DjoE4Fv3K" id="259" name="Google Shape;259;p28"/>
          <p:cNvPicPr preferRelativeResize="0"/>
          <p:nvPr/>
        </p:nvPicPr>
        <p:blipFill rotWithShape="1">
          <a:blip r:embed="rId4">
            <a:alphaModFix/>
          </a:blip>
          <a:srcRect b="5273" l="5621" r="21396" t="0"/>
          <a:stretch/>
        </p:blipFill>
        <p:spPr>
          <a:xfrm>
            <a:off x="213469" y="46185"/>
            <a:ext cx="3098689" cy="3466567"/>
          </a:xfrm>
          <a:prstGeom prst="roundRect">
            <a:avLst>
              <a:gd fmla="val 4167" name="adj"/>
            </a:avLst>
          </a:prstGeom>
          <a:solidFill>
            <a:srgbClr val="FFFFFF"/>
          </a:solidFill>
          <a:ln>
            <a:noFill/>
          </a:ln>
        </p:spPr>
      </p:pic>
      <p:pic>
        <p:nvPicPr>
          <p:cNvPr descr="https://lh4.googleusercontent.com/LthPYSdNzI-rlBKIeFBA35L3x1bYRI36JuU8OVwjakOhqDF5MlX09U8m6QZ63IWnVFkkqJJJqnf_IzvWt8oMoQCXC2Dx_IPDtdKndo_xcKrF4jZcnN5M_mYkVYWWLlIBEhnYIy5w" id="260" name="Google Shape;260;p28"/>
          <p:cNvPicPr preferRelativeResize="0"/>
          <p:nvPr/>
        </p:nvPicPr>
        <p:blipFill rotWithShape="1">
          <a:blip r:embed="rId5">
            <a:alphaModFix/>
          </a:blip>
          <a:srcRect b="36796" l="7171" r="1888" t="1595"/>
          <a:stretch/>
        </p:blipFill>
        <p:spPr>
          <a:xfrm>
            <a:off x="3588260" y="4716076"/>
            <a:ext cx="4873240" cy="2034350"/>
          </a:xfrm>
          <a:prstGeom prst="roundRect">
            <a:avLst>
              <a:gd fmla="val 4167" name="adj"/>
            </a:avLst>
          </a:prstGeom>
          <a:solidFill>
            <a:srgbClr val="FFFFFF"/>
          </a:solidFill>
          <a:ln>
            <a:noFill/>
          </a:ln>
        </p:spPr>
      </p:pic>
      <p:pic>
        <p:nvPicPr>
          <p:cNvPr descr="https://lh4.googleusercontent.com/up78dSMWHhD0GS7e26GPrHO6Ovm77g5kN1YYimGK7nJK9FvfeKqZdW7iNj2AyhHXjv28_ltOOc_I6E6opYhwFMHerxj0BAZplJQExNFfG76TcsP9cRdIFOqp0qUxbK_SdtKtvGey" id="261" name="Google Shape;261;p28"/>
          <p:cNvPicPr preferRelativeResize="0"/>
          <p:nvPr/>
        </p:nvPicPr>
        <p:blipFill rotWithShape="1">
          <a:blip r:embed="rId6">
            <a:alphaModFix/>
          </a:blip>
          <a:srcRect b="1343" l="-326" r="5268" t="1270"/>
          <a:stretch/>
        </p:blipFill>
        <p:spPr>
          <a:xfrm>
            <a:off x="8684323" y="3791258"/>
            <a:ext cx="3366040" cy="2959168"/>
          </a:xfrm>
          <a:prstGeom prst="roundRect">
            <a:avLst>
              <a:gd fmla="val 4167" name="adj"/>
            </a:avLst>
          </a:prstGeom>
          <a:solidFill>
            <a:srgbClr val="FFFFFF"/>
          </a:solidFill>
          <a:ln>
            <a:noFill/>
          </a:ln>
        </p:spPr>
      </p:pic>
      <p:pic>
        <p:nvPicPr>
          <p:cNvPr descr="https://lh5.googleusercontent.com/-dssVzaCBcN81jmOFpb3uGBgPryLMPWMgMGUNVScnhy7NUO40fw6dijzzcabDLV63IropJ7q1WGc6r9ZJj3ECtHqx_RtY69QRW9JRmZnXeHoDKzOUtiQ2BAtMS5t3mpPzi3U5H4A" id="262" name="Google Shape;262;p28"/>
          <p:cNvPicPr preferRelativeResize="0"/>
          <p:nvPr/>
        </p:nvPicPr>
        <p:blipFill rotWithShape="1">
          <a:blip r:embed="rId7">
            <a:alphaModFix/>
          </a:blip>
          <a:srcRect b="2495" l="-2816" r="5721" t="-1066"/>
          <a:stretch/>
        </p:blipFill>
        <p:spPr>
          <a:xfrm>
            <a:off x="8649414" y="76665"/>
            <a:ext cx="3435859" cy="3352335"/>
          </a:xfrm>
          <a:prstGeom prst="roundRect">
            <a:avLst>
              <a:gd fmla="val 4167" name="adj"/>
            </a:avLst>
          </a:prstGeom>
          <a:solidFill>
            <a:srgbClr val="FFFFFF"/>
          </a:solidFill>
          <a:ln>
            <a:noFill/>
          </a:ln>
        </p:spPr>
      </p:pic>
      <p:pic>
        <p:nvPicPr>
          <p:cNvPr id="263" name="Google Shape;263;p28"/>
          <p:cNvPicPr preferRelativeResize="0"/>
          <p:nvPr/>
        </p:nvPicPr>
        <p:blipFill rotWithShape="1">
          <a:blip r:embed="rId8">
            <a:alphaModFix/>
          </a:blip>
          <a:srcRect b="58949" l="0" r="0" t="0"/>
          <a:stretch/>
        </p:blipFill>
        <p:spPr>
          <a:xfrm>
            <a:off x="3542587" y="1339111"/>
            <a:ext cx="4964370" cy="1647611"/>
          </a:xfrm>
          <a:prstGeom prst="rect">
            <a:avLst/>
          </a:prstGeom>
          <a:noFill/>
          <a:ln>
            <a:noFill/>
          </a:ln>
        </p:spPr>
      </p:pic>
      <p:pic>
        <p:nvPicPr>
          <p:cNvPr id="264" name="Google Shape;264;p28"/>
          <p:cNvPicPr preferRelativeResize="0"/>
          <p:nvPr/>
        </p:nvPicPr>
        <p:blipFill rotWithShape="1">
          <a:blip r:embed="rId8">
            <a:alphaModFix/>
          </a:blip>
          <a:srcRect b="4351" l="0" r="0" t="43204"/>
          <a:stretch/>
        </p:blipFill>
        <p:spPr>
          <a:xfrm>
            <a:off x="4185487" y="3097349"/>
            <a:ext cx="3590600" cy="14949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69" name="Shape 269"/>
        <p:cNvGrpSpPr/>
        <p:nvPr/>
      </p:nvGrpSpPr>
      <p:grpSpPr>
        <a:xfrm>
          <a:off x="0" y="0"/>
          <a:ext cx="0" cy="0"/>
          <a:chOff x="0" y="0"/>
          <a:chExt cx="0" cy="0"/>
        </a:xfrm>
      </p:grpSpPr>
      <p:sp>
        <p:nvSpPr>
          <p:cNvPr id="270" name="Google Shape;270;p2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id="271" name="Google Shape;271;p29"/>
          <p:cNvPicPr preferRelativeResize="0"/>
          <p:nvPr/>
        </p:nvPicPr>
        <p:blipFill rotWithShape="1">
          <a:blip r:embed="rId3">
            <a:alphaModFix/>
          </a:blip>
          <a:srcRect b="0" l="0" r="0" t="0"/>
          <a:stretch/>
        </p:blipFill>
        <p:spPr>
          <a:xfrm>
            <a:off x="0" y="0"/>
            <a:ext cx="12192000" cy="1441450"/>
          </a:xfrm>
          <a:prstGeom prst="rect">
            <a:avLst/>
          </a:prstGeom>
          <a:noFill/>
          <a:ln>
            <a:noFill/>
          </a:ln>
        </p:spPr>
      </p:pic>
      <p:sp>
        <p:nvSpPr>
          <p:cNvPr id="272" name="Google Shape;272;p29"/>
          <p:cNvSpPr txBox="1"/>
          <p:nvPr>
            <p:ph type="title"/>
          </p:nvPr>
        </p:nvSpPr>
        <p:spPr>
          <a:xfrm>
            <a:off x="2274959" y="811325"/>
            <a:ext cx="5304295" cy="122049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Century Gothic"/>
              <a:buNone/>
            </a:pPr>
            <a:r>
              <a:rPr b="1" lang="en-CA" sz="3200"/>
              <a:t>CALCULATIONS</a:t>
            </a:r>
            <a:endParaRPr/>
          </a:p>
        </p:txBody>
      </p:sp>
      <p:sp>
        <p:nvSpPr>
          <p:cNvPr id="273" name="Google Shape;273;p29"/>
          <p:cNvSpPr txBox="1"/>
          <p:nvPr>
            <p:ph idx="1" type="body"/>
          </p:nvPr>
        </p:nvSpPr>
        <p:spPr>
          <a:xfrm>
            <a:off x="152400" y="1727200"/>
            <a:ext cx="6471000" cy="4447500"/>
          </a:xfrm>
          <a:prstGeom prst="rect">
            <a:avLst/>
          </a:prstGeom>
          <a:blipFill rotWithShape="1">
            <a:blip r:embed="rId4">
              <a:alphaModFix/>
            </a:blip>
            <a:stretch>
              <a:fillRect b="-8354" l="-281" r="0" t="-684"/>
            </a:stretch>
          </a:blip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None/>
            </a:pPr>
            <a:r>
              <a:rPr lang="en-CA"/>
              <a:t> </a:t>
            </a:r>
            <a:endParaRPr/>
          </a:p>
        </p:txBody>
      </p:sp>
      <p:sp>
        <p:nvSpPr>
          <p:cNvPr id="274" name="Google Shape;274;p29"/>
          <p:cNvSpPr/>
          <p:nvPr/>
        </p:nvSpPr>
        <p:spPr>
          <a:xfrm>
            <a:off x="6631608" y="488844"/>
            <a:ext cx="2687741" cy="3506830"/>
          </a:xfrm>
          <a:prstGeom prst="rect">
            <a:avLst/>
          </a:prstGeom>
          <a:solidFill>
            <a:srgbClr val="FFFFFF"/>
          </a:solidFill>
          <a:ln cap="flat" cmpd="sng" w="127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screenshot of a computer screen&#10;&#10;Description automatically generated" id="275" name="Google Shape;275;p29"/>
          <p:cNvPicPr preferRelativeResize="0"/>
          <p:nvPr/>
        </p:nvPicPr>
        <p:blipFill rotWithShape="1">
          <a:blip r:embed="rId5">
            <a:alphaModFix/>
          </a:blip>
          <a:srcRect b="23703" l="44916" r="45417" t="37926"/>
          <a:stretch/>
        </p:blipFill>
        <p:spPr>
          <a:xfrm>
            <a:off x="7264894" y="633592"/>
            <a:ext cx="1441030" cy="3217333"/>
          </a:xfrm>
          <a:prstGeom prst="rect">
            <a:avLst/>
          </a:prstGeom>
          <a:noFill/>
          <a:ln>
            <a:noFill/>
          </a:ln>
        </p:spPr>
      </p:pic>
      <p:sp>
        <p:nvSpPr>
          <p:cNvPr id="276" name="Google Shape;276;p29"/>
          <p:cNvSpPr/>
          <p:nvPr/>
        </p:nvSpPr>
        <p:spPr>
          <a:xfrm>
            <a:off x="9507841" y="916605"/>
            <a:ext cx="1998359" cy="2230427"/>
          </a:xfrm>
          <a:prstGeom prst="round1Rect">
            <a:avLst>
              <a:gd fmla="val 11295" name="adj"/>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77" name="Google Shape;277;p29"/>
          <p:cNvSpPr/>
          <p:nvPr/>
        </p:nvSpPr>
        <p:spPr>
          <a:xfrm rot="10800000">
            <a:off x="6966487" y="4164747"/>
            <a:ext cx="2347509" cy="1755606"/>
          </a:xfrm>
          <a:prstGeom prst="round1Rect">
            <a:avLst>
              <a:gd fmla="val 11295" name="adj"/>
            </a:avLst>
          </a:prstGeom>
          <a:solidFill>
            <a:schemeClr val="accent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sp>
        <p:nvSpPr>
          <p:cNvPr id="278" name="Google Shape;278;p29"/>
          <p:cNvSpPr/>
          <p:nvPr/>
        </p:nvSpPr>
        <p:spPr>
          <a:xfrm>
            <a:off x="9486569" y="3301139"/>
            <a:ext cx="2220800" cy="3027524"/>
          </a:xfrm>
          <a:prstGeom prst="rect">
            <a:avLst/>
          </a:prstGeom>
          <a:solidFill>
            <a:srgbClr val="FFFFFF"/>
          </a:solidFill>
          <a:ln cap="flat" cmpd="sng" w="12700">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entury Gothic"/>
              <a:ea typeface="Century Gothic"/>
              <a:cs typeface="Century Gothic"/>
              <a:sym typeface="Century Gothic"/>
            </a:endParaRPr>
          </a:p>
        </p:txBody>
      </p:sp>
      <p:pic>
        <p:nvPicPr>
          <p:cNvPr descr="A screenshot of a computer&#10;&#10;Description automatically generated" id="279" name="Google Shape;279;p29"/>
          <p:cNvPicPr preferRelativeResize="0"/>
          <p:nvPr/>
        </p:nvPicPr>
        <p:blipFill rotWithShape="1">
          <a:blip r:embed="rId6">
            <a:alphaModFix/>
          </a:blip>
          <a:srcRect b="51555" l="53250" r="34833" t="27907"/>
          <a:stretch/>
        </p:blipFill>
        <p:spPr>
          <a:xfrm>
            <a:off x="9647435" y="3908304"/>
            <a:ext cx="1887366" cy="182956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Vapor Trail">
  <a:themeElements>
    <a:clrScheme name="Vapor Trail">
      <a:dk1>
        <a:srgbClr val="000000"/>
      </a:dk1>
      <a:lt1>
        <a:srgbClr val="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apor Trail">
  <a:themeElements>
    <a:clrScheme name="Vapor Trail">
      <a:dk1>
        <a:srgbClr val="000000"/>
      </a:dk1>
      <a:lt1>
        <a:srgbClr val="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